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51" autoAdjust="0"/>
  </p:normalViewPr>
  <p:slideViewPr>
    <p:cSldViewPr snapToGrid="0" snapToObjects="1">
      <p:cViewPr varScale="1">
        <p:scale>
          <a:sx n="103" d="100"/>
          <a:sy n="103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23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7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46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08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96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8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27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66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96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70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62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2942-A497-AF45-A092-CD23C95D114A}" type="datetimeFigureOut">
              <a:rPr lang="de-DE" smtClean="0"/>
              <a:t>15-12-8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E1C5B-8157-C944-BE1A-AFA5AA512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7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15.10.29_16.57.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Shape 2"/>
          <p:cNvSpPr txBox="1"/>
          <p:nvPr/>
        </p:nvSpPr>
        <p:spPr>
          <a:xfrm>
            <a:off x="3220720" y="6169349"/>
            <a:ext cx="3848479" cy="646331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dirty="0" smtClean="0">
                <a:latin typeface="Calibri"/>
              </a:rPr>
              <a:t>zusätzliche oder Mehrfach</a:t>
            </a:r>
            <a:r>
              <a:rPr lang="de-DE" dirty="0" smtClean="0"/>
              <a:t>steckdose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(2 Dosen benötigt) </a:t>
            </a:r>
            <a:r>
              <a:rPr lang="de-DE" dirty="0" smtClean="0">
                <a:latin typeface="Calibri"/>
              </a:rPr>
              <a:t> </a:t>
            </a:r>
            <a:endParaRPr dirty="0"/>
          </a:p>
        </p:txBody>
      </p:sp>
      <p:cxnSp>
        <p:nvCxnSpPr>
          <p:cNvPr id="16" name="Line 1"/>
          <p:cNvCxnSpPr>
            <a:stCxn id="15" idx="3"/>
          </p:cNvCxnSpPr>
          <p:nvPr/>
        </p:nvCxnSpPr>
        <p:spPr>
          <a:xfrm flipV="1">
            <a:off x="7069199" y="6169349"/>
            <a:ext cx="2074801" cy="323166"/>
          </a:xfrm>
          <a:prstGeom prst="straightConnector1">
            <a:avLst/>
          </a:prstGeom>
          <a:ln w="38100">
            <a:solidFill>
              <a:schemeClr val="tx1"/>
            </a:solidFill>
            <a:round/>
            <a:tailEnd type="triangle" w="med" len="med"/>
          </a:ln>
        </p:spPr>
      </p:cxnSp>
      <p:sp>
        <p:nvSpPr>
          <p:cNvPr id="36" name="TextShape 2"/>
          <p:cNvSpPr txBox="1"/>
          <p:nvPr/>
        </p:nvSpPr>
        <p:spPr>
          <a:xfrm>
            <a:off x="6142814" y="399714"/>
            <a:ext cx="2252776" cy="36933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  <a:latin typeface="Calibri"/>
              </a:rPr>
              <a:t>N</a:t>
            </a:r>
            <a:r>
              <a:rPr lang="de-DE" dirty="0" smtClean="0">
                <a:solidFill>
                  <a:schemeClr val="accent2"/>
                </a:solidFill>
              </a:rPr>
              <a:t>etzwerkkabelbündel</a:t>
            </a:r>
            <a:endParaRPr dirty="0">
              <a:solidFill>
                <a:schemeClr val="accent2"/>
              </a:solidFill>
            </a:endParaRPr>
          </a:p>
        </p:txBody>
      </p:sp>
      <p:cxnSp>
        <p:nvCxnSpPr>
          <p:cNvPr id="37" name="Line 1"/>
          <p:cNvCxnSpPr>
            <a:stCxn id="36" idx="1"/>
          </p:cNvCxnSpPr>
          <p:nvPr/>
        </p:nvCxnSpPr>
        <p:spPr>
          <a:xfrm flipH="1">
            <a:off x="4241410" y="584380"/>
            <a:ext cx="1901404" cy="944415"/>
          </a:xfrm>
          <a:prstGeom prst="straightConnector1">
            <a:avLst/>
          </a:prstGeom>
          <a:ln w="38100">
            <a:solidFill>
              <a:schemeClr val="accent2"/>
            </a:solidFill>
            <a:round/>
            <a:tailEnd type="triangle" w="med" len="med"/>
          </a:ln>
        </p:spPr>
      </p:cxnSp>
      <p:sp>
        <p:nvSpPr>
          <p:cNvPr id="13" name="Shape 83"/>
          <p:cNvSpPr txBox="1"/>
          <p:nvPr/>
        </p:nvSpPr>
        <p:spPr>
          <a:xfrm>
            <a:off x="1000043" y="4802004"/>
            <a:ext cx="1962812" cy="811367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bg1">
                    <a:lumMod val="75000"/>
                  </a:schemeClr>
                </a:solidFill>
                <a:latin typeface="Calibri"/>
              </a:defRPr>
            </a:lvl1pPr>
          </a:lstStyle>
          <a:p>
            <a:r>
              <a:rPr lang="x-none" sz="1600" dirty="0" smtClean="0"/>
              <a:t>10” Gehäuse für Kernrouter &amp; Switch</a:t>
            </a:r>
          </a:p>
          <a:p>
            <a:r>
              <a:rPr lang="de-DE" sz="1600" dirty="0" smtClean="0"/>
              <a:t>c</a:t>
            </a:r>
            <a:r>
              <a:rPr lang="x-none" sz="1600" dirty="0" smtClean="0"/>
              <a:t>a. 30x30x30cm</a:t>
            </a:r>
            <a:endParaRPr lang="de" sz="1600" dirty="0"/>
          </a:p>
        </p:txBody>
      </p:sp>
      <p:cxnSp>
        <p:nvCxnSpPr>
          <p:cNvPr id="14" name="Line 4"/>
          <p:cNvCxnSpPr/>
          <p:nvPr/>
        </p:nvCxnSpPr>
        <p:spPr>
          <a:xfrm flipV="1">
            <a:off x="2962855" y="4204185"/>
            <a:ext cx="2042996" cy="100350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8445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15.06.04_15.28.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8" name="Gekrümmte Verbindung 27"/>
          <p:cNvCxnSpPr/>
          <p:nvPr/>
        </p:nvCxnSpPr>
        <p:spPr>
          <a:xfrm rot="10800000" flipV="1">
            <a:off x="4509747" y="3169594"/>
            <a:ext cx="939963" cy="701573"/>
          </a:xfrm>
          <a:prstGeom prst="curvedConnector4">
            <a:avLst>
              <a:gd name="adj1" fmla="val 44699"/>
              <a:gd name="adj2" fmla="val 132584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Shape 2"/>
          <p:cNvSpPr txBox="1"/>
          <p:nvPr/>
        </p:nvSpPr>
        <p:spPr>
          <a:xfrm>
            <a:off x="770598" y="6072866"/>
            <a:ext cx="2869902" cy="369332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accent3"/>
                </a:solidFill>
              </a:rPr>
              <a:t>NanoBeam</a:t>
            </a:r>
            <a:r>
              <a:rPr lang="de-DE" dirty="0">
                <a:solidFill>
                  <a:schemeClr val="accent3"/>
                </a:solidFill>
              </a:rPr>
              <a:t> AC</a:t>
            </a:r>
            <a:r>
              <a:rPr lang="de-DE" dirty="0" smtClean="0">
                <a:solidFill>
                  <a:schemeClr val="accent3"/>
                </a:solidFill>
              </a:rPr>
              <a:t>, NBE</a:t>
            </a:r>
            <a:r>
              <a:rPr lang="de-DE" dirty="0">
                <a:solidFill>
                  <a:schemeClr val="accent3"/>
                </a:solidFill>
              </a:rPr>
              <a:t>-5AC-19 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24" name="Gekrümmte Verbindung 23"/>
          <p:cNvCxnSpPr/>
          <p:nvPr/>
        </p:nvCxnSpPr>
        <p:spPr>
          <a:xfrm rot="10800000">
            <a:off x="3711220" y="2671832"/>
            <a:ext cx="1738490" cy="497763"/>
          </a:xfrm>
          <a:prstGeom prst="curved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Line 1"/>
          <p:cNvCxnSpPr>
            <a:stCxn id="36" idx="0"/>
            <a:endCxn id="6" idx="2"/>
          </p:cNvCxnSpPr>
          <p:nvPr/>
        </p:nvCxnSpPr>
        <p:spPr>
          <a:xfrm flipV="1">
            <a:off x="2205549" y="4039570"/>
            <a:ext cx="1961170" cy="2033296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cxnSp>
        <p:nvCxnSpPr>
          <p:cNvPr id="42" name="Line 1"/>
          <p:cNvCxnSpPr>
            <a:stCxn id="92" idx="0"/>
          </p:cNvCxnSpPr>
          <p:nvPr/>
        </p:nvCxnSpPr>
        <p:spPr>
          <a:xfrm flipH="1" flipV="1">
            <a:off x="4721374" y="4132187"/>
            <a:ext cx="977074" cy="1925402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sp>
        <p:nvSpPr>
          <p:cNvPr id="63" name="Zwölfeck 62"/>
          <p:cNvSpPr/>
          <p:nvPr/>
        </p:nvSpPr>
        <p:spPr>
          <a:xfrm>
            <a:off x="4749287" y="3515743"/>
            <a:ext cx="156605" cy="204253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4604518" y="3588589"/>
            <a:ext cx="148390" cy="738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Shape 2"/>
          <p:cNvSpPr txBox="1"/>
          <p:nvPr/>
        </p:nvSpPr>
        <p:spPr>
          <a:xfrm>
            <a:off x="5211482" y="2087277"/>
            <a:ext cx="1187792" cy="36933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chemeClr val="accent1"/>
                </a:solidFill>
              </a:rPr>
              <a:t>Halterung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66" name="Line 1"/>
          <p:cNvCxnSpPr>
            <a:stCxn id="65" idx="2"/>
            <a:endCxn id="64" idx="0"/>
          </p:cNvCxnSpPr>
          <p:nvPr/>
        </p:nvCxnSpPr>
        <p:spPr>
          <a:xfrm flipH="1">
            <a:off x="4678713" y="2456609"/>
            <a:ext cx="1126665" cy="1131980"/>
          </a:xfrm>
          <a:prstGeom prst="straightConnector1">
            <a:avLst/>
          </a:prstGeom>
          <a:ln w="38100">
            <a:solidFill>
              <a:srgbClr val="4F81BD"/>
            </a:solidFill>
            <a:round/>
            <a:tailEnd type="triangle" w="med" len="med"/>
          </a:ln>
        </p:spPr>
      </p:cxnSp>
      <p:sp>
        <p:nvSpPr>
          <p:cNvPr id="92" name="TextShape 2"/>
          <p:cNvSpPr txBox="1">
            <a:spLocks/>
          </p:cNvSpPr>
          <p:nvPr/>
        </p:nvSpPr>
        <p:spPr>
          <a:xfrm>
            <a:off x="4325535" y="6057589"/>
            <a:ext cx="2745825" cy="369332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Netzwerkkabel zum Switch</a:t>
            </a:r>
            <a:endParaRPr dirty="0"/>
          </a:p>
        </p:txBody>
      </p:sp>
      <p:sp>
        <p:nvSpPr>
          <p:cNvPr id="43" name="Rechteck 42"/>
          <p:cNvSpPr/>
          <p:nvPr/>
        </p:nvSpPr>
        <p:spPr>
          <a:xfrm>
            <a:off x="1402080" y="2095234"/>
            <a:ext cx="207296" cy="611451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658128" y="2095234"/>
            <a:ext cx="207296" cy="611451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cxnSp>
        <p:nvCxnSpPr>
          <p:cNvPr id="48" name="Gekrümmte Verbindung 47"/>
          <p:cNvCxnSpPr>
            <a:stCxn id="46" idx="2"/>
            <a:endCxn id="43" idx="2"/>
          </p:cNvCxnSpPr>
          <p:nvPr/>
        </p:nvCxnSpPr>
        <p:spPr>
          <a:xfrm rot="5400000">
            <a:off x="1633752" y="2578661"/>
            <a:ext cx="12700" cy="256048"/>
          </a:xfrm>
          <a:prstGeom prst="curvedConnector3">
            <a:avLst>
              <a:gd name="adj1" fmla="val 180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krümmte Verbindung 49"/>
          <p:cNvCxnSpPr/>
          <p:nvPr/>
        </p:nvCxnSpPr>
        <p:spPr>
          <a:xfrm rot="10800000">
            <a:off x="1768126" y="2725736"/>
            <a:ext cx="3681584" cy="443859"/>
          </a:xfrm>
          <a:prstGeom prst="curved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Shape 2"/>
          <p:cNvSpPr txBox="1"/>
          <p:nvPr/>
        </p:nvSpPr>
        <p:spPr>
          <a:xfrm>
            <a:off x="324113" y="3753005"/>
            <a:ext cx="3028688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chemeClr val="accent3"/>
                </a:solidFill>
              </a:rPr>
              <a:t>CPE-210-510-Paar zur Strasse Richtung Norden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53" name="Line 1"/>
          <p:cNvCxnSpPr>
            <a:stCxn id="52" idx="0"/>
          </p:cNvCxnSpPr>
          <p:nvPr/>
        </p:nvCxnSpPr>
        <p:spPr>
          <a:xfrm flipH="1" flipV="1">
            <a:off x="1658128" y="3048000"/>
            <a:ext cx="180329" cy="705005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2602">
            <a:off x="4030648" y="3227491"/>
            <a:ext cx="705462" cy="8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8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06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TextShape 2"/>
          <p:cNvSpPr txBox="1"/>
          <p:nvPr/>
        </p:nvSpPr>
        <p:spPr>
          <a:xfrm>
            <a:off x="2763360" y="3692498"/>
            <a:ext cx="2226729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chemeClr val="accent3"/>
                </a:solidFill>
              </a:rPr>
              <a:t>CPE-210 in </a:t>
            </a:r>
            <a:r>
              <a:rPr lang="x-none" dirty="0" smtClean="0">
                <a:solidFill>
                  <a:schemeClr val="accent3"/>
                </a:solidFill>
              </a:rPr>
              <a:t>Richtung </a:t>
            </a:r>
            <a:r>
              <a:rPr lang="x-none" dirty="0" smtClean="0">
                <a:solidFill>
                  <a:schemeClr val="accent3"/>
                </a:solidFill>
              </a:rPr>
              <a:t>Vogelfrei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38" name="Line 1"/>
          <p:cNvCxnSpPr>
            <a:stCxn id="36" idx="3"/>
          </p:cNvCxnSpPr>
          <p:nvPr/>
        </p:nvCxnSpPr>
        <p:spPr>
          <a:xfrm flipV="1">
            <a:off x="4990089" y="3365816"/>
            <a:ext cx="1148007" cy="649848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sp>
        <p:nvSpPr>
          <p:cNvPr id="30" name="TextShape 2"/>
          <p:cNvSpPr txBox="1"/>
          <p:nvPr/>
        </p:nvSpPr>
        <p:spPr>
          <a:xfrm>
            <a:off x="3321459" y="564862"/>
            <a:ext cx="1179816" cy="36933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chemeClr val="accent1"/>
                </a:solidFill>
              </a:rPr>
              <a:t>Halterung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31" name="Line 1"/>
          <p:cNvCxnSpPr>
            <a:stCxn id="30" idx="2"/>
          </p:cNvCxnSpPr>
          <p:nvPr/>
        </p:nvCxnSpPr>
        <p:spPr>
          <a:xfrm>
            <a:off x="3911367" y="934194"/>
            <a:ext cx="1452044" cy="1198721"/>
          </a:xfrm>
          <a:prstGeom prst="straightConnector1">
            <a:avLst/>
          </a:prstGeom>
          <a:ln w="38100">
            <a:solidFill>
              <a:srgbClr val="4F81BD"/>
            </a:solidFill>
            <a:round/>
            <a:tailEnd type="triangle" w="med" len="med"/>
          </a:ln>
        </p:spPr>
      </p:cxnSp>
      <p:sp>
        <p:nvSpPr>
          <p:cNvPr id="35" name="TextShape 2"/>
          <p:cNvSpPr txBox="1"/>
          <p:nvPr/>
        </p:nvSpPr>
        <p:spPr>
          <a:xfrm>
            <a:off x="1409385" y="3149402"/>
            <a:ext cx="2707949" cy="369332"/>
          </a:xfrm>
          <a:prstGeom prst="rect">
            <a:avLst/>
          </a:prstGeom>
          <a:solidFill>
            <a:srgbClr val="FFFFFF"/>
          </a:solidFill>
          <a:ln w="38100">
            <a:solidFill>
              <a:srgbClr val="C0504D"/>
            </a:solidFill>
          </a:ln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rgbClr val="C0504D"/>
                </a:solidFill>
              </a:rPr>
              <a:t>Netzwerkkabel zum Switch</a:t>
            </a:r>
            <a:endParaRPr dirty="0">
              <a:solidFill>
                <a:srgbClr val="C0504D"/>
              </a:solidFill>
            </a:endParaRPr>
          </a:p>
        </p:txBody>
      </p:sp>
      <p:cxnSp>
        <p:nvCxnSpPr>
          <p:cNvPr id="37" name="Line 1"/>
          <p:cNvCxnSpPr>
            <a:stCxn id="35" idx="0"/>
          </p:cNvCxnSpPr>
          <p:nvPr/>
        </p:nvCxnSpPr>
        <p:spPr>
          <a:xfrm flipH="1" flipV="1">
            <a:off x="2042725" y="1985958"/>
            <a:ext cx="720635" cy="1163444"/>
          </a:xfrm>
          <a:prstGeom prst="straightConnector1">
            <a:avLst/>
          </a:prstGeom>
          <a:ln w="38100">
            <a:solidFill>
              <a:srgbClr val="C0504D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9949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15.10.29_16.56.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TextShape 2"/>
          <p:cNvSpPr txBox="1"/>
          <p:nvPr/>
        </p:nvSpPr>
        <p:spPr>
          <a:xfrm>
            <a:off x="536631" y="3865103"/>
            <a:ext cx="2226729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r>
              <a:rPr lang="x-none" dirty="0">
                <a:solidFill>
                  <a:schemeClr val="accent3"/>
                </a:solidFill>
              </a:rPr>
              <a:t>CPE-210-510-Paar </a:t>
            </a:r>
            <a:r>
              <a:rPr lang="x-none" dirty="0" smtClean="0">
                <a:solidFill>
                  <a:schemeClr val="accent3"/>
                </a:solidFill>
              </a:rPr>
              <a:t>in Richtung Hof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38" name="Line 1"/>
          <p:cNvCxnSpPr>
            <a:stCxn id="36" idx="3"/>
          </p:cNvCxnSpPr>
          <p:nvPr/>
        </p:nvCxnSpPr>
        <p:spPr>
          <a:xfrm flipV="1">
            <a:off x="2763360" y="3538420"/>
            <a:ext cx="1148007" cy="649849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sp>
        <p:nvSpPr>
          <p:cNvPr id="30" name="TextShape 2"/>
          <p:cNvSpPr txBox="1"/>
          <p:nvPr/>
        </p:nvSpPr>
        <p:spPr>
          <a:xfrm>
            <a:off x="3321459" y="564862"/>
            <a:ext cx="1179816" cy="36933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chemeClr val="accent1"/>
                </a:solidFill>
              </a:rPr>
              <a:t>Halterung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31" name="Line 1"/>
          <p:cNvCxnSpPr>
            <a:stCxn id="30" idx="2"/>
          </p:cNvCxnSpPr>
          <p:nvPr/>
        </p:nvCxnSpPr>
        <p:spPr>
          <a:xfrm flipH="1">
            <a:off x="3797923" y="934194"/>
            <a:ext cx="113444" cy="1334340"/>
          </a:xfrm>
          <a:prstGeom prst="straightConnector1">
            <a:avLst/>
          </a:prstGeom>
          <a:ln w="38100">
            <a:solidFill>
              <a:srgbClr val="4F81BD"/>
            </a:solidFill>
            <a:round/>
            <a:tailEnd type="triangle" w="med" len="med"/>
          </a:ln>
        </p:spPr>
      </p:cxnSp>
      <p:sp>
        <p:nvSpPr>
          <p:cNvPr id="35" name="TextShape 2"/>
          <p:cNvSpPr txBox="1"/>
          <p:nvPr/>
        </p:nvSpPr>
        <p:spPr>
          <a:xfrm>
            <a:off x="3867935" y="5811926"/>
            <a:ext cx="2707949" cy="369332"/>
          </a:xfrm>
          <a:prstGeom prst="rect">
            <a:avLst/>
          </a:prstGeom>
          <a:solidFill>
            <a:srgbClr val="FFFFFF"/>
          </a:solidFill>
          <a:ln w="38100">
            <a:solidFill>
              <a:srgbClr val="C0504D"/>
            </a:solidFill>
          </a:ln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rgbClr val="C0504D"/>
                </a:solidFill>
              </a:rPr>
              <a:t>Netzwerkkabel zum Switch</a:t>
            </a:r>
            <a:endParaRPr dirty="0">
              <a:solidFill>
                <a:srgbClr val="C0504D"/>
              </a:solidFill>
            </a:endParaRPr>
          </a:p>
        </p:txBody>
      </p:sp>
      <p:cxnSp>
        <p:nvCxnSpPr>
          <p:cNvPr id="37" name="Line 1"/>
          <p:cNvCxnSpPr>
            <a:stCxn id="35" idx="0"/>
          </p:cNvCxnSpPr>
          <p:nvPr/>
        </p:nvCxnSpPr>
        <p:spPr>
          <a:xfrm flipH="1" flipV="1">
            <a:off x="4501275" y="4648482"/>
            <a:ext cx="720635" cy="1163444"/>
          </a:xfrm>
          <a:prstGeom prst="straightConnector1">
            <a:avLst/>
          </a:prstGeom>
          <a:ln w="38100">
            <a:solidFill>
              <a:srgbClr val="C0504D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0692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.10.29_16.33.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TextShape 2"/>
          <p:cNvSpPr txBox="1"/>
          <p:nvPr/>
        </p:nvSpPr>
        <p:spPr>
          <a:xfrm>
            <a:off x="5428811" y="1018703"/>
            <a:ext cx="3345088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chemeClr val="accent3"/>
                </a:solidFill>
              </a:rPr>
              <a:t>CPE-210 in Richtung Dach (verteilt signal gleichzeitig im Hof)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38" name="Line 1"/>
          <p:cNvCxnSpPr>
            <a:stCxn id="36" idx="1"/>
          </p:cNvCxnSpPr>
          <p:nvPr/>
        </p:nvCxnSpPr>
        <p:spPr>
          <a:xfrm flipH="1">
            <a:off x="4611301" y="1341869"/>
            <a:ext cx="817510" cy="975981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sp>
        <p:nvSpPr>
          <p:cNvPr id="27" name="TextShape 2"/>
          <p:cNvSpPr txBox="1"/>
          <p:nvPr/>
        </p:nvSpPr>
        <p:spPr>
          <a:xfrm>
            <a:off x="333942" y="4022635"/>
            <a:ext cx="2956560" cy="1477328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chemeClr val="accent3"/>
                </a:solidFill>
              </a:rPr>
              <a:t>Netzwerkkable zu PoE-Injektor für Strom im Fahrradschuppen. Der Injektor ist in Wasserfestem Gehäuse mit Steckdose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29" name="Line 1"/>
          <p:cNvCxnSpPr>
            <a:stCxn id="27" idx="3"/>
          </p:cNvCxnSpPr>
          <p:nvPr/>
        </p:nvCxnSpPr>
        <p:spPr>
          <a:xfrm flipV="1">
            <a:off x="3290502" y="3452120"/>
            <a:ext cx="1826316" cy="1309179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76065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Macintosh PowerPoint</Application>
  <PresentationFormat>Bildschirmpräsentation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</dc:creator>
  <cp:lastModifiedBy>Andre</cp:lastModifiedBy>
  <cp:revision>19</cp:revision>
  <dcterms:created xsi:type="dcterms:W3CDTF">2015-06-04T17:32:07Z</dcterms:created>
  <dcterms:modified xsi:type="dcterms:W3CDTF">2015-12-08T11:43:18Z</dcterms:modified>
</cp:coreProperties>
</file>