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</p:sldMasterIdLst>
  <p:notesMasterIdLst>
    <p:notesMasterId r:id="rId21"/>
  </p:notesMasterIdLst>
  <p:sldIdLst>
    <p:sldId id="256" r:id="rId13"/>
    <p:sldId id="257" r:id="rId14"/>
    <p:sldId id="260" r:id="rId15"/>
    <p:sldId id="264" r:id="rId16"/>
    <p:sldId id="258" r:id="rId17"/>
    <p:sldId id="259" r:id="rId18"/>
    <p:sldId id="262" r:id="rId19"/>
    <p:sldId id="263" r:id="rId20"/>
  </p:sldIdLst>
  <p:sldSz cx="9144000" cy="6858000" type="screen4x3"/>
  <p:notesSz cx="7559675" cy="106918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 autoAdjust="0"/>
    <p:restoredTop sz="95563" autoAdjust="0"/>
  </p:normalViewPr>
  <p:slideViewPr>
    <p:cSldViewPr snapToGrid="0">
      <p:cViewPr varScale="1">
        <p:scale>
          <a:sx n="103" d="100"/>
          <a:sy n="103" d="100"/>
        </p:scale>
        <p:origin x="-12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79AC7-BECB-0A40-A908-00A7F0FBDC28}" type="datetimeFigureOut">
              <a:rPr lang="de-DE" smtClean="0"/>
              <a:t>15-10-24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5701E-514F-B447-AC7B-D37CDB6BAB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217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701E-514F-B447-AC7B-D37CDB6BABD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85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5701E-514F-B447-AC7B-D37CDB6BABD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312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371600" y="480204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400" cy="681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0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1" name="PlaceHolder 3"/>
          <p:cNvSpPr>
            <a:spLocks noGrp="1"/>
          </p:cNvSpPr>
          <p:nvPr>
            <p:ph type="body"/>
          </p:nvPr>
        </p:nvSpPr>
        <p:spPr>
          <a:xfrm>
            <a:off x="137160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2" name="PlaceHolder 4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6" name="PlaceHolder 4"/>
          <p:cNvSpPr>
            <a:spLocks noGrp="1"/>
          </p:cNvSpPr>
          <p:nvPr>
            <p:ph type="body"/>
          </p:nvPr>
        </p:nvSpPr>
        <p:spPr>
          <a:xfrm>
            <a:off x="465156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9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0" name="PlaceHolder 4"/>
          <p:cNvSpPr>
            <a:spLocks noGrp="1"/>
          </p:cNvSpPr>
          <p:nvPr>
            <p:ph type="body"/>
          </p:nvPr>
        </p:nvSpPr>
        <p:spPr>
          <a:xfrm>
            <a:off x="1371600" y="480204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1371600" y="480204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465156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8" name="PlaceHolder 5"/>
          <p:cNvSpPr>
            <a:spLocks noGrp="1"/>
          </p:cNvSpPr>
          <p:nvPr>
            <p:ph type="body"/>
          </p:nvPr>
        </p:nvSpPr>
        <p:spPr>
          <a:xfrm>
            <a:off x="137160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0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1" name="PlaceHolder 3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2" name="Bild 351"/>
          <p:cNvPicPr/>
          <p:nvPr/>
        </p:nvPicPr>
        <p:blipFill>
          <a:blip r:embed="rId2"/>
          <a:stretch>
            <a:fillRect/>
          </a:stretch>
        </p:blipFill>
        <p:spPr>
          <a:xfrm>
            <a:off x="3473280" y="3886200"/>
            <a:ext cx="2197440" cy="1752480"/>
          </a:xfrm>
          <a:prstGeom prst="rect">
            <a:avLst/>
          </a:prstGeom>
          <a:ln>
            <a:noFill/>
          </a:ln>
        </p:spPr>
      </p:pic>
      <p:pic>
        <p:nvPicPr>
          <p:cNvPr id="353" name="Bild 352"/>
          <p:cNvPicPr/>
          <p:nvPr/>
        </p:nvPicPr>
        <p:blipFill>
          <a:blip r:embed="rId2"/>
          <a:stretch>
            <a:fillRect/>
          </a:stretch>
        </p:blipFill>
        <p:spPr>
          <a:xfrm>
            <a:off x="3473280" y="3886200"/>
            <a:ext cx="2197440" cy="175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5156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37160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1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400" cy="681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137160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2" name="PlaceHolder 4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465156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0" name="PlaceHolder 4"/>
          <p:cNvSpPr>
            <a:spLocks noGrp="1"/>
          </p:cNvSpPr>
          <p:nvPr>
            <p:ph type="body"/>
          </p:nvPr>
        </p:nvSpPr>
        <p:spPr>
          <a:xfrm>
            <a:off x="1371600" y="480204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1371600" y="480204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465156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88" name="PlaceHolder 5"/>
          <p:cNvSpPr>
            <a:spLocks noGrp="1"/>
          </p:cNvSpPr>
          <p:nvPr>
            <p:ph type="body"/>
          </p:nvPr>
        </p:nvSpPr>
        <p:spPr>
          <a:xfrm>
            <a:off x="137160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Bild 36"/>
          <p:cNvPicPr/>
          <p:nvPr/>
        </p:nvPicPr>
        <p:blipFill>
          <a:blip r:embed="rId2"/>
          <a:stretch>
            <a:fillRect/>
          </a:stretch>
        </p:blipFill>
        <p:spPr>
          <a:xfrm>
            <a:off x="3473280" y="3886200"/>
            <a:ext cx="2197440" cy="1752480"/>
          </a:xfrm>
          <a:prstGeom prst="rect">
            <a:avLst/>
          </a:prstGeom>
          <a:ln>
            <a:noFill/>
          </a:ln>
        </p:spPr>
      </p:pic>
      <p:pic>
        <p:nvPicPr>
          <p:cNvPr id="38" name="Bild 37"/>
          <p:cNvPicPr/>
          <p:nvPr/>
        </p:nvPicPr>
        <p:blipFill>
          <a:blip r:embed="rId2"/>
          <a:stretch>
            <a:fillRect/>
          </a:stretch>
        </p:blipFill>
        <p:spPr>
          <a:xfrm>
            <a:off x="3473280" y="3886200"/>
            <a:ext cx="2197440" cy="175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92" name="Bild 391"/>
          <p:cNvPicPr/>
          <p:nvPr/>
        </p:nvPicPr>
        <p:blipFill>
          <a:blip r:embed="rId2"/>
          <a:stretch>
            <a:fillRect/>
          </a:stretch>
        </p:blipFill>
        <p:spPr>
          <a:xfrm>
            <a:off x="3473280" y="3886200"/>
            <a:ext cx="2197440" cy="1752480"/>
          </a:xfrm>
          <a:prstGeom prst="rect">
            <a:avLst/>
          </a:prstGeom>
          <a:ln>
            <a:noFill/>
          </a:ln>
        </p:spPr>
      </p:pic>
      <p:pic>
        <p:nvPicPr>
          <p:cNvPr id="393" name="Bild 392"/>
          <p:cNvPicPr/>
          <p:nvPr/>
        </p:nvPicPr>
        <p:blipFill>
          <a:blip r:embed="rId2"/>
          <a:stretch>
            <a:fillRect/>
          </a:stretch>
        </p:blipFill>
        <p:spPr>
          <a:xfrm>
            <a:off x="3473280" y="3886200"/>
            <a:ext cx="2197440" cy="175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0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4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5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400" cy="681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137160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1" name="PlaceHolder 4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5" name="PlaceHolder 4"/>
          <p:cNvSpPr>
            <a:spLocks noGrp="1"/>
          </p:cNvSpPr>
          <p:nvPr>
            <p:ph type="body"/>
          </p:nvPr>
        </p:nvSpPr>
        <p:spPr>
          <a:xfrm>
            <a:off x="465156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8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19" name="PlaceHolder 4"/>
          <p:cNvSpPr>
            <a:spLocks noGrp="1"/>
          </p:cNvSpPr>
          <p:nvPr>
            <p:ph type="body"/>
          </p:nvPr>
        </p:nvSpPr>
        <p:spPr>
          <a:xfrm>
            <a:off x="1371600" y="480204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2" name="PlaceHolder 3"/>
          <p:cNvSpPr>
            <a:spLocks noGrp="1"/>
          </p:cNvSpPr>
          <p:nvPr>
            <p:ph type="body"/>
          </p:nvPr>
        </p:nvSpPr>
        <p:spPr>
          <a:xfrm>
            <a:off x="1371600" y="480204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6" name="PlaceHolder 4"/>
          <p:cNvSpPr>
            <a:spLocks noGrp="1"/>
          </p:cNvSpPr>
          <p:nvPr>
            <p:ph type="body"/>
          </p:nvPr>
        </p:nvSpPr>
        <p:spPr>
          <a:xfrm>
            <a:off x="465156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27" name="PlaceHolder 5"/>
          <p:cNvSpPr>
            <a:spLocks noGrp="1"/>
          </p:cNvSpPr>
          <p:nvPr>
            <p:ph type="body"/>
          </p:nvPr>
        </p:nvSpPr>
        <p:spPr>
          <a:xfrm>
            <a:off x="137160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31" name="Bild 430"/>
          <p:cNvPicPr/>
          <p:nvPr/>
        </p:nvPicPr>
        <p:blipFill>
          <a:blip r:embed="rId2"/>
          <a:stretch>
            <a:fillRect/>
          </a:stretch>
        </p:blipFill>
        <p:spPr>
          <a:xfrm>
            <a:off x="3473280" y="3886200"/>
            <a:ext cx="2197440" cy="1752480"/>
          </a:xfrm>
          <a:prstGeom prst="rect">
            <a:avLst/>
          </a:prstGeom>
          <a:ln>
            <a:noFill/>
          </a:ln>
        </p:spPr>
      </p:pic>
      <p:pic>
        <p:nvPicPr>
          <p:cNvPr id="432" name="Bild 431"/>
          <p:cNvPicPr/>
          <p:nvPr/>
        </p:nvPicPr>
        <p:blipFill>
          <a:blip r:embed="rId2"/>
          <a:stretch>
            <a:fillRect/>
          </a:stretch>
        </p:blipFill>
        <p:spPr>
          <a:xfrm>
            <a:off x="3473280" y="3886200"/>
            <a:ext cx="2197440" cy="175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9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400" cy="681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137160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0" name="PlaceHolder 4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3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4" name="PlaceHolder 4"/>
          <p:cNvSpPr>
            <a:spLocks noGrp="1"/>
          </p:cNvSpPr>
          <p:nvPr>
            <p:ph type="body"/>
          </p:nvPr>
        </p:nvSpPr>
        <p:spPr>
          <a:xfrm>
            <a:off x="465156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7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58" name="PlaceHolder 4"/>
          <p:cNvSpPr>
            <a:spLocks noGrp="1"/>
          </p:cNvSpPr>
          <p:nvPr>
            <p:ph type="body"/>
          </p:nvPr>
        </p:nvSpPr>
        <p:spPr>
          <a:xfrm>
            <a:off x="1371600" y="480204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1" name="PlaceHolder 3"/>
          <p:cNvSpPr>
            <a:spLocks noGrp="1"/>
          </p:cNvSpPr>
          <p:nvPr>
            <p:ph type="body"/>
          </p:nvPr>
        </p:nvSpPr>
        <p:spPr>
          <a:xfrm>
            <a:off x="1371600" y="480204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5" name="PlaceHolder 4"/>
          <p:cNvSpPr>
            <a:spLocks noGrp="1"/>
          </p:cNvSpPr>
          <p:nvPr>
            <p:ph type="body"/>
          </p:nvPr>
        </p:nvSpPr>
        <p:spPr>
          <a:xfrm>
            <a:off x="465156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6" name="PlaceHolder 5"/>
          <p:cNvSpPr>
            <a:spLocks noGrp="1"/>
          </p:cNvSpPr>
          <p:nvPr>
            <p:ph type="body"/>
          </p:nvPr>
        </p:nvSpPr>
        <p:spPr>
          <a:xfrm>
            <a:off x="137160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9" name="PlaceHolder 3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70" name="Bild 469"/>
          <p:cNvPicPr/>
          <p:nvPr/>
        </p:nvPicPr>
        <p:blipFill>
          <a:blip r:embed="rId2"/>
          <a:stretch>
            <a:fillRect/>
          </a:stretch>
        </p:blipFill>
        <p:spPr>
          <a:xfrm>
            <a:off x="3473280" y="3886200"/>
            <a:ext cx="2197440" cy="1752480"/>
          </a:xfrm>
          <a:prstGeom prst="rect">
            <a:avLst/>
          </a:prstGeom>
          <a:ln>
            <a:noFill/>
          </a:ln>
        </p:spPr>
      </p:pic>
      <p:pic>
        <p:nvPicPr>
          <p:cNvPr id="471" name="Bild 470"/>
          <p:cNvPicPr/>
          <p:nvPr/>
        </p:nvPicPr>
        <p:blipFill>
          <a:blip r:embed="rId2"/>
          <a:stretch>
            <a:fillRect/>
          </a:stretch>
        </p:blipFill>
        <p:spPr>
          <a:xfrm>
            <a:off x="3473280" y="3886200"/>
            <a:ext cx="2197440" cy="175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400" cy="681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137160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5156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1371600" y="480204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1371600" y="480204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5156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37160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7" name="Bild 76"/>
          <p:cNvPicPr/>
          <p:nvPr/>
        </p:nvPicPr>
        <p:blipFill>
          <a:blip r:embed="rId2"/>
          <a:stretch>
            <a:fillRect/>
          </a:stretch>
        </p:blipFill>
        <p:spPr>
          <a:xfrm>
            <a:off x="3473280" y="3886200"/>
            <a:ext cx="2197440" cy="1752480"/>
          </a:xfrm>
          <a:prstGeom prst="rect">
            <a:avLst/>
          </a:prstGeom>
          <a:ln>
            <a:noFill/>
          </a:ln>
        </p:spPr>
      </p:pic>
      <p:pic>
        <p:nvPicPr>
          <p:cNvPr id="78" name="Bild 77"/>
          <p:cNvPicPr/>
          <p:nvPr/>
        </p:nvPicPr>
        <p:blipFill>
          <a:blip r:embed="rId2"/>
          <a:stretch>
            <a:fillRect/>
          </a:stretch>
        </p:blipFill>
        <p:spPr>
          <a:xfrm>
            <a:off x="3473280" y="3886200"/>
            <a:ext cx="2197440" cy="175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400" cy="681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137160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5156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1371600" y="480204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1371600" y="480204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5156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137160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6" name="Bild 115"/>
          <p:cNvPicPr/>
          <p:nvPr/>
        </p:nvPicPr>
        <p:blipFill>
          <a:blip r:embed="rId2"/>
          <a:stretch>
            <a:fillRect/>
          </a:stretch>
        </p:blipFill>
        <p:spPr>
          <a:xfrm>
            <a:off x="3473280" y="3886200"/>
            <a:ext cx="2197440" cy="1752480"/>
          </a:xfrm>
          <a:prstGeom prst="rect">
            <a:avLst/>
          </a:prstGeom>
          <a:ln>
            <a:noFill/>
          </a:ln>
        </p:spPr>
      </p:pic>
      <p:pic>
        <p:nvPicPr>
          <p:cNvPr id="117" name="Bild 116"/>
          <p:cNvPicPr/>
          <p:nvPr/>
        </p:nvPicPr>
        <p:blipFill>
          <a:blip r:embed="rId2"/>
          <a:stretch>
            <a:fillRect/>
          </a:stretch>
        </p:blipFill>
        <p:spPr>
          <a:xfrm>
            <a:off x="3473280" y="3886200"/>
            <a:ext cx="2197440" cy="175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400" cy="681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137160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5156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1371600" y="480204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1371600" y="480204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65156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137160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55" name="Bild 154"/>
          <p:cNvPicPr/>
          <p:nvPr/>
        </p:nvPicPr>
        <p:blipFill>
          <a:blip r:embed="rId2"/>
          <a:stretch>
            <a:fillRect/>
          </a:stretch>
        </p:blipFill>
        <p:spPr>
          <a:xfrm>
            <a:off x="3473280" y="3886200"/>
            <a:ext cx="2197440" cy="1752480"/>
          </a:xfrm>
          <a:prstGeom prst="rect">
            <a:avLst/>
          </a:prstGeom>
          <a:ln>
            <a:noFill/>
          </a:ln>
        </p:spPr>
      </p:pic>
      <p:pic>
        <p:nvPicPr>
          <p:cNvPr id="156" name="Bild 155"/>
          <p:cNvPicPr/>
          <p:nvPr/>
        </p:nvPicPr>
        <p:blipFill>
          <a:blip r:embed="rId2"/>
          <a:stretch>
            <a:fillRect/>
          </a:stretch>
        </p:blipFill>
        <p:spPr>
          <a:xfrm>
            <a:off x="3473280" y="3886200"/>
            <a:ext cx="2197440" cy="175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4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400" cy="681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137160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65156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1371600" y="480204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1371600" y="480204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65156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137160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400" cy="681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95" name="Bild 194"/>
          <p:cNvPicPr/>
          <p:nvPr/>
        </p:nvPicPr>
        <p:blipFill>
          <a:blip r:embed="rId2"/>
          <a:stretch>
            <a:fillRect/>
          </a:stretch>
        </p:blipFill>
        <p:spPr>
          <a:xfrm>
            <a:off x="3473280" y="3886200"/>
            <a:ext cx="2197440" cy="1752480"/>
          </a:xfrm>
          <a:prstGeom prst="rect">
            <a:avLst/>
          </a:prstGeom>
          <a:ln>
            <a:noFill/>
          </a:ln>
        </p:spPr>
      </p:pic>
      <p:pic>
        <p:nvPicPr>
          <p:cNvPr id="196" name="Bild 195"/>
          <p:cNvPicPr/>
          <p:nvPr/>
        </p:nvPicPr>
        <p:blipFill>
          <a:blip r:embed="rId2"/>
          <a:stretch>
            <a:fillRect/>
          </a:stretch>
        </p:blipFill>
        <p:spPr>
          <a:xfrm>
            <a:off x="3473280" y="3886200"/>
            <a:ext cx="2197440" cy="175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6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400" cy="681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137160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465156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5" name="PlaceHolder 4"/>
          <p:cNvSpPr>
            <a:spLocks noGrp="1"/>
          </p:cNvSpPr>
          <p:nvPr>
            <p:ph type="body"/>
          </p:nvPr>
        </p:nvSpPr>
        <p:spPr>
          <a:xfrm>
            <a:off x="1371600" y="480204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37160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1371600" y="480204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465156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137160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37" name="Bild 236"/>
          <p:cNvPicPr/>
          <p:nvPr/>
        </p:nvPicPr>
        <p:blipFill>
          <a:blip r:embed="rId2"/>
          <a:stretch>
            <a:fillRect/>
          </a:stretch>
        </p:blipFill>
        <p:spPr>
          <a:xfrm>
            <a:off x="3473280" y="3886200"/>
            <a:ext cx="2197440" cy="1752480"/>
          </a:xfrm>
          <a:prstGeom prst="rect">
            <a:avLst/>
          </a:prstGeom>
          <a:ln>
            <a:noFill/>
          </a:ln>
        </p:spPr>
      </p:pic>
      <p:pic>
        <p:nvPicPr>
          <p:cNvPr id="238" name="Bild 237"/>
          <p:cNvPicPr/>
          <p:nvPr/>
        </p:nvPicPr>
        <p:blipFill>
          <a:blip r:embed="rId2"/>
          <a:stretch>
            <a:fillRect/>
          </a:stretch>
        </p:blipFill>
        <p:spPr>
          <a:xfrm>
            <a:off x="3473280" y="3886200"/>
            <a:ext cx="2197440" cy="175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4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400" cy="681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137160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5156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465156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1371600" y="480204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1371600" y="480204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465156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1" name="PlaceHolder 5"/>
          <p:cNvSpPr>
            <a:spLocks noGrp="1"/>
          </p:cNvSpPr>
          <p:nvPr>
            <p:ph type="body"/>
          </p:nvPr>
        </p:nvSpPr>
        <p:spPr>
          <a:xfrm>
            <a:off x="137160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275" name="Bild 274"/>
          <p:cNvPicPr/>
          <p:nvPr/>
        </p:nvPicPr>
        <p:blipFill>
          <a:blip r:embed="rId2"/>
          <a:stretch>
            <a:fillRect/>
          </a:stretch>
        </p:blipFill>
        <p:spPr>
          <a:xfrm>
            <a:off x="3473280" y="3886200"/>
            <a:ext cx="2197440" cy="1752480"/>
          </a:xfrm>
          <a:prstGeom prst="rect">
            <a:avLst/>
          </a:prstGeom>
          <a:ln>
            <a:noFill/>
          </a:ln>
        </p:spPr>
      </p:pic>
      <p:pic>
        <p:nvPicPr>
          <p:cNvPr id="276" name="Bild 275"/>
          <p:cNvPicPr/>
          <p:nvPr/>
        </p:nvPicPr>
        <p:blipFill>
          <a:blip r:embed="rId2"/>
          <a:stretch>
            <a:fillRect/>
          </a:stretch>
        </p:blipFill>
        <p:spPr>
          <a:xfrm>
            <a:off x="3473280" y="3886200"/>
            <a:ext cx="2197440" cy="175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1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371600" y="480204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400" cy="681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137160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465156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1371600" y="480204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1371600" y="4802040"/>
            <a:ext cx="640080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465156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8" name="PlaceHolder 5"/>
          <p:cNvSpPr>
            <a:spLocks noGrp="1"/>
          </p:cNvSpPr>
          <p:nvPr>
            <p:ph type="body"/>
          </p:nvPr>
        </p:nvSpPr>
        <p:spPr>
          <a:xfrm>
            <a:off x="1371600" y="4802040"/>
            <a:ext cx="3123360" cy="83592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12" name="Bild 311"/>
          <p:cNvPicPr/>
          <p:nvPr/>
        </p:nvPicPr>
        <p:blipFill>
          <a:blip r:embed="rId2"/>
          <a:stretch>
            <a:fillRect/>
          </a:stretch>
        </p:blipFill>
        <p:spPr>
          <a:xfrm>
            <a:off x="3473280" y="3886200"/>
            <a:ext cx="2197440" cy="1752480"/>
          </a:xfrm>
          <a:prstGeom prst="rect">
            <a:avLst/>
          </a:prstGeom>
          <a:ln>
            <a:noFill/>
          </a:ln>
        </p:spPr>
      </p:pic>
      <p:pic>
        <p:nvPicPr>
          <p:cNvPr id="313" name="Bild 312"/>
          <p:cNvPicPr/>
          <p:nvPr/>
        </p:nvPicPr>
        <p:blipFill>
          <a:blip r:embed="rId2"/>
          <a:stretch>
            <a:fillRect/>
          </a:stretch>
        </p:blipFill>
        <p:spPr>
          <a:xfrm>
            <a:off x="3473280" y="3886200"/>
            <a:ext cx="2197440" cy="175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1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400" cy="1470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0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2.xml"/><Relationship Id="rId13" Type="http://schemas.openxmlformats.org/officeDocument/2006/relationships/theme" Target="../theme/theme11.xml"/><Relationship Id="rId1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4.xml"/><Relationship Id="rId13" Type="http://schemas.openxmlformats.org/officeDocument/2006/relationships/theme" Target="../theme/theme12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08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</p:spPr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Titelmasterformat durch Klicken bearbeiten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3200">
                <a:solidFill>
                  <a:srgbClr val="000000"/>
                </a:solidFill>
                <a:latin typeface="Calibri"/>
              </a:rPr>
              <a:t>Textmasterformat bearbeiten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de-DE" sz="2800">
                <a:solidFill>
                  <a:srgbClr val="000000"/>
                </a:solidFill>
                <a:latin typeface="Calibri"/>
              </a:rPr>
              <a:t>Zweite Ebene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de-DE" sz="2400">
                <a:solidFill>
                  <a:srgbClr val="000000"/>
                </a:solidFill>
                <a:latin typeface="Calibri"/>
              </a:rPr>
              <a:t>Dritte Ebene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de-DE" sz="2000">
                <a:solidFill>
                  <a:srgbClr val="000000"/>
                </a:solidFill>
                <a:latin typeface="Calibri"/>
              </a:rPr>
              <a:t>Vierte Ebene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de-DE" sz="2000">
                <a:solidFill>
                  <a:srgbClr val="000000"/>
                </a:solidFill>
                <a:latin typeface="Calibri"/>
              </a:rPr>
              <a:t>Fünfte Ebene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1200">
                <a:solidFill>
                  <a:srgbClr val="898989"/>
                </a:solidFill>
                <a:latin typeface="Calibri"/>
              </a:rPr>
              <a:t>11.01.2015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480" cy="365040"/>
          </a:xfrm>
          <a:prstGeom prst="rect">
            <a:avLst/>
          </a:prstGeom>
        </p:spPr>
        <p:txBody>
          <a:bodyPr anchor="ctr" anchorCtr="1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A5BDFC8-B5E4-4902-842C-78C8F4085C91}" type="slidenum">
              <a:rPr lang="de-DE" sz="1200">
                <a:solidFill>
                  <a:srgbClr val="898989"/>
                </a:solidFill>
                <a:latin typeface="Calibri"/>
              </a:r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400" cy="5666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000" b="1">
                <a:solidFill>
                  <a:srgbClr val="000000"/>
                </a:solidFill>
                <a:latin typeface="Calibri"/>
              </a:rPr>
              <a:t>Titelmasterformat durch Klicken bearbeiten</a:t>
            </a:r>
            <a:endParaRPr/>
          </a:p>
        </p:txBody>
      </p:sp>
      <p:sp>
        <p:nvSpPr>
          <p:cNvPr id="355" name="PlaceHolder 2"/>
          <p:cNvSpPr>
            <a:spLocks noGrp="1"/>
          </p:cNvSpPr>
          <p:nvPr>
            <p:ph type="title"/>
          </p:nvPr>
        </p:nvSpPr>
        <p:spPr>
          <a:xfrm>
            <a:off x="1792440" y="612720"/>
            <a:ext cx="5486400" cy="4114800"/>
          </a:xfrm>
          <a:prstGeom prst="rect">
            <a:avLst/>
          </a:prstGeom>
        </p:spPr>
        <p:txBody>
          <a:bodyPr/>
          <a:lstStyle/>
          <a:p>
            <a:pPr algn="ctr"/>
            <a:endParaRPr/>
          </a:p>
        </p:txBody>
      </p:sp>
      <p:sp>
        <p:nvSpPr>
          <p:cNvPr id="356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400" cy="8049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400">
                <a:solidFill>
                  <a:srgbClr val="000000"/>
                </a:solidFill>
                <a:latin typeface="Calibri"/>
              </a:rPr>
              <a:t>Textmasterformat bearbeiten</a:t>
            </a:r>
            <a:endParaRPr/>
          </a:p>
        </p:txBody>
      </p:sp>
      <p:sp>
        <p:nvSpPr>
          <p:cNvPr id="357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1200">
                <a:solidFill>
                  <a:srgbClr val="898989"/>
                </a:solidFill>
                <a:latin typeface="Calibri"/>
              </a:rPr>
              <a:t>11.01.2015</a:t>
            </a:r>
            <a:endParaRPr/>
          </a:p>
        </p:txBody>
      </p:sp>
      <p:sp>
        <p:nvSpPr>
          <p:cNvPr id="358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480" cy="365040"/>
          </a:xfrm>
          <a:prstGeom prst="rect">
            <a:avLst/>
          </a:prstGeom>
        </p:spPr>
        <p:txBody>
          <a:bodyPr anchor="ctr" anchorCtr="1"/>
          <a:lstStyle/>
          <a:p>
            <a:endParaRPr/>
          </a:p>
        </p:txBody>
      </p:sp>
      <p:sp>
        <p:nvSpPr>
          <p:cNvPr id="359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5E85247-8788-4F54-ACEA-19E52F56E3AF}" type="slidenum">
              <a:rPr lang="de-DE" sz="1200">
                <a:solidFill>
                  <a:srgbClr val="898989"/>
                </a:solidFill>
                <a:latin typeface="Calibri"/>
              </a:r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/>
    <p:bodyStyle/>
    <p:otherStyle/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</p:spPr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Titelmasterformat durch Klicken bearbeiten</a:t>
            </a:r>
            <a:endParaRPr/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vert="vert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3200">
                <a:solidFill>
                  <a:srgbClr val="000000"/>
                </a:solidFill>
                <a:latin typeface="Calibri"/>
              </a:rPr>
              <a:t>Textmasterformat bearbeiten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de-DE" sz="2800">
                <a:solidFill>
                  <a:srgbClr val="000000"/>
                </a:solidFill>
                <a:latin typeface="Calibri"/>
              </a:rPr>
              <a:t>Zweite Ebene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de-DE" sz="2400">
                <a:solidFill>
                  <a:srgbClr val="000000"/>
                </a:solidFill>
                <a:latin typeface="Calibri"/>
              </a:rPr>
              <a:t>Dritte Ebene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de-DE" sz="2000">
                <a:solidFill>
                  <a:srgbClr val="000000"/>
                </a:solidFill>
                <a:latin typeface="Calibri"/>
              </a:rPr>
              <a:t>Vierte Ebene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de-DE" sz="2000">
                <a:solidFill>
                  <a:srgbClr val="000000"/>
                </a:solidFill>
                <a:latin typeface="Calibri"/>
              </a:rPr>
              <a:t>Fünfte Ebene</a:t>
            </a:r>
            <a:endParaRPr/>
          </a:p>
        </p:txBody>
      </p:sp>
      <p:sp>
        <p:nvSpPr>
          <p:cNvPr id="396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1200">
                <a:solidFill>
                  <a:srgbClr val="898989"/>
                </a:solidFill>
                <a:latin typeface="Calibri"/>
              </a:rPr>
              <a:t>11.01.2015</a:t>
            </a:r>
            <a:endParaRPr/>
          </a:p>
        </p:txBody>
      </p:sp>
      <p:sp>
        <p:nvSpPr>
          <p:cNvPr id="397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480" cy="365040"/>
          </a:xfrm>
          <a:prstGeom prst="rect">
            <a:avLst/>
          </a:prstGeom>
        </p:spPr>
        <p:txBody>
          <a:bodyPr anchor="ctr" anchorCtr="1"/>
          <a:lstStyle/>
          <a:p>
            <a:endParaRPr/>
          </a:p>
        </p:txBody>
      </p:sp>
      <p:sp>
        <p:nvSpPr>
          <p:cNvPr id="398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591A30F-EDAE-41D8-8D7A-4752FA5B686E}" type="slidenum">
              <a:rPr lang="de-DE" sz="1200">
                <a:solidFill>
                  <a:srgbClr val="898989"/>
                </a:solidFill>
                <a:latin typeface="Calibri"/>
              </a:r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/>
    <p:bodyStyle/>
    <p:otherStyle/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400" cy="5851440"/>
          </a:xfrm>
          <a:prstGeom prst="rect">
            <a:avLst/>
          </a:prstGeom>
        </p:spPr>
        <p:txBody>
          <a:bodyPr vert="vert" anchor="ctr" anchorCtr="1"/>
          <a:lstStyle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Titelmasterformat durch Klicken bearbeiten</a:t>
            </a:r>
            <a:endParaRPr/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920" cy="5851440"/>
          </a:xfrm>
          <a:prstGeom prst="rect">
            <a:avLst/>
          </a:prstGeom>
        </p:spPr>
        <p:txBody>
          <a:bodyPr vert="vert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3200">
                <a:solidFill>
                  <a:srgbClr val="000000"/>
                </a:solidFill>
                <a:latin typeface="Calibri"/>
              </a:rPr>
              <a:t>Textmasterformat bearbeiten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de-DE" sz="2800">
                <a:solidFill>
                  <a:srgbClr val="000000"/>
                </a:solidFill>
                <a:latin typeface="Calibri"/>
              </a:rPr>
              <a:t>Zweite Ebene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de-DE" sz="2400">
                <a:solidFill>
                  <a:srgbClr val="000000"/>
                </a:solidFill>
                <a:latin typeface="Calibri"/>
              </a:rPr>
              <a:t>Dritte Ebene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de-DE" sz="2000">
                <a:solidFill>
                  <a:srgbClr val="000000"/>
                </a:solidFill>
                <a:latin typeface="Calibri"/>
              </a:rPr>
              <a:t>Vierte Ebene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de-DE" sz="2000">
                <a:solidFill>
                  <a:srgbClr val="000000"/>
                </a:solidFill>
                <a:latin typeface="Calibri"/>
              </a:rPr>
              <a:t>Fünfte Ebene</a:t>
            </a:r>
            <a:endParaRPr/>
          </a:p>
        </p:txBody>
      </p:sp>
      <p:sp>
        <p:nvSpPr>
          <p:cNvPr id="435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1200">
                <a:solidFill>
                  <a:srgbClr val="898989"/>
                </a:solidFill>
                <a:latin typeface="Calibri"/>
              </a:rPr>
              <a:t>11.01.2015</a:t>
            </a:r>
            <a:endParaRPr/>
          </a:p>
        </p:txBody>
      </p:sp>
      <p:sp>
        <p:nvSpPr>
          <p:cNvPr id="436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480" cy="365040"/>
          </a:xfrm>
          <a:prstGeom prst="rect">
            <a:avLst/>
          </a:prstGeom>
        </p:spPr>
        <p:txBody>
          <a:bodyPr anchor="ctr" anchorCtr="1"/>
          <a:lstStyle/>
          <a:p>
            <a:endParaRPr/>
          </a:p>
        </p:txBody>
      </p:sp>
      <p:sp>
        <p:nvSpPr>
          <p:cNvPr id="437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9C4E145-052F-46A4-9C25-F102726E5698}" type="slidenum">
              <a:rPr lang="de-DE" sz="1200">
                <a:solidFill>
                  <a:srgbClr val="898989"/>
                </a:solidFill>
                <a:latin typeface="Calibri"/>
              </a:r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Mastertextformat bearbeiten</a:t>
            </a:r>
          </a:p>
          <a:p>
            <a:pPr lvl="1"/>
            <a:r>
              <a:rPr lang="x-none" smtClean="0"/>
              <a:t>Zweite Ebene</a:t>
            </a:r>
          </a:p>
          <a:p>
            <a:pPr lvl="2"/>
            <a:r>
              <a:rPr lang="x-none" smtClean="0"/>
              <a:t>Dritte Ebene</a:t>
            </a:r>
          </a:p>
          <a:p>
            <a:pPr lvl="3"/>
            <a:r>
              <a:rPr lang="x-none" smtClean="0"/>
              <a:t>Vierte Ebene</a:t>
            </a:r>
          </a:p>
          <a:p>
            <a:pPr lvl="4"/>
            <a:r>
              <a:rPr lang="x-non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CE733-CE6F-6A4D-9453-44115C279ADD}" type="datetimeFigureOut">
              <a:rPr lang="de-DE" smtClean="0"/>
              <a:t>15-10-24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B2987-0419-B64C-B09C-5B3FC1A3C23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</p:spPr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Titelmasterformat durch Klicken bearbeiten</a:t>
            </a:r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3200">
                <a:solidFill>
                  <a:srgbClr val="000000"/>
                </a:solidFill>
                <a:latin typeface="Calibri"/>
              </a:rPr>
              <a:t>Textmasterformat bearbeiten
</a:t>
            </a:r>
            <a:r>
              <a:rPr lang="de-DE" sz="2800">
                <a:solidFill>
                  <a:srgbClr val="000000"/>
                </a:solidFill>
                <a:latin typeface="Calibri"/>
              </a:rPr>
              <a:t>Zweite Ebene
</a:t>
            </a:r>
            <a:r>
              <a:rPr lang="de-DE" sz="2400">
                <a:solidFill>
                  <a:srgbClr val="000000"/>
                </a:solidFill>
                <a:latin typeface="Calibri"/>
              </a:rPr>
              <a:t>Dritte Ebene
</a:t>
            </a:r>
            <a:r>
              <a:rPr lang="de-DE" sz="2000">
                <a:solidFill>
                  <a:srgbClr val="000000"/>
                </a:solidFill>
                <a:latin typeface="Calibri"/>
              </a:rPr>
              <a:t>Vierte Ebene
Fünfte Ebene</a:t>
            </a:r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1200">
                <a:solidFill>
                  <a:srgbClr val="898989"/>
                </a:solidFill>
                <a:latin typeface="Calibri"/>
              </a:rPr>
              <a:t>11.01.2015</a:t>
            </a:r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480" cy="365040"/>
          </a:xfrm>
          <a:prstGeom prst="rect">
            <a:avLst/>
          </a:prstGeom>
        </p:spPr>
        <p:txBody>
          <a:bodyPr anchor="ctr" anchorCtr="1"/>
          <a:lstStyle/>
          <a:p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D315A56A-086E-408D-863E-DFD51BBED69F}" type="slidenum">
              <a:rPr lang="de-DE" sz="1200">
                <a:solidFill>
                  <a:srgbClr val="898989"/>
                </a:solidFill>
                <a:latin typeface="Calibri"/>
              </a:r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400" cy="13622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4000" b="1">
                <a:solidFill>
                  <a:srgbClr val="000000"/>
                </a:solidFill>
                <a:latin typeface="Calibri"/>
              </a:rPr>
              <a:t>Titelmasterformat durch Klicken bearbeiten</a:t>
            </a:r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400" cy="15001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000">
                <a:solidFill>
                  <a:srgbClr val="898989"/>
                </a:solidFill>
                <a:latin typeface="Calibri"/>
              </a:rPr>
              <a:t>Textmasterformat bearbeiten</a:t>
            </a:r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1200">
                <a:solidFill>
                  <a:srgbClr val="898989"/>
                </a:solidFill>
                <a:latin typeface="Calibri"/>
              </a:rPr>
              <a:t>11.01.2015</a:t>
            </a:r>
            <a:endParaRPr/>
          </a:p>
        </p:txBody>
      </p:sp>
      <p:sp>
        <p:nvSpPr>
          <p:cNvPr id="121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480" cy="365040"/>
          </a:xfrm>
          <a:prstGeom prst="rect">
            <a:avLst/>
          </a:prstGeom>
        </p:spPr>
        <p:txBody>
          <a:bodyPr anchor="ctr" anchorCtr="1"/>
          <a:lstStyle/>
          <a:p>
            <a:endParaRPr/>
          </a:p>
        </p:txBody>
      </p:sp>
      <p:sp>
        <p:nvSpPr>
          <p:cNvPr id="122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D19A7DE-0A18-4F28-ADA4-402419AFE91C}" type="slidenum">
              <a:rPr lang="de-DE" sz="1200">
                <a:solidFill>
                  <a:srgbClr val="898989"/>
                </a:solidFill>
                <a:latin typeface="Calibri"/>
              </a:r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</p:spPr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Titelmasterformat durch Klicken bearbeiten</a:t>
            </a:r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title"/>
          </p:nvPr>
        </p:nvSpPr>
        <p:spPr>
          <a:xfrm>
            <a:off x="457200" y="1600200"/>
            <a:ext cx="4038480" cy="4525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2800">
                <a:solidFill>
                  <a:srgbClr val="000000"/>
                </a:solidFill>
                <a:latin typeface="Calibri"/>
              </a:rPr>
              <a:t>Textmasterformat bearbeiten
</a:t>
            </a:r>
            <a:r>
              <a:rPr lang="de-DE" sz="2400">
                <a:solidFill>
                  <a:srgbClr val="000000"/>
                </a:solidFill>
                <a:latin typeface="Calibri"/>
              </a:rPr>
              <a:t>Zweite Ebene
</a:t>
            </a:r>
            <a:r>
              <a:rPr lang="de-DE" sz="2000">
                <a:solidFill>
                  <a:srgbClr val="000000"/>
                </a:solidFill>
                <a:latin typeface="Calibri"/>
              </a:rPr>
              <a:t>Dritte Ebene
</a:t>
            </a:r>
            <a:r>
              <a:rPr lang="de-DE">
                <a:solidFill>
                  <a:srgbClr val="000000"/>
                </a:solidFill>
                <a:latin typeface="Calibri"/>
              </a:rPr>
              <a:t>Vierte Ebene
Fünfte Ebene</a:t>
            </a:r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title"/>
          </p:nvPr>
        </p:nvSpPr>
        <p:spPr>
          <a:xfrm>
            <a:off x="4648320" y="1600200"/>
            <a:ext cx="4038480" cy="452592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2800">
                <a:solidFill>
                  <a:srgbClr val="000000"/>
                </a:solidFill>
                <a:latin typeface="Calibri"/>
              </a:rPr>
              <a:t>Textmasterformat bearbeiten
</a:t>
            </a:r>
            <a:r>
              <a:rPr lang="de-DE" sz="2400">
                <a:solidFill>
                  <a:srgbClr val="000000"/>
                </a:solidFill>
                <a:latin typeface="Calibri"/>
              </a:rPr>
              <a:t>Zweite Ebene
</a:t>
            </a:r>
            <a:r>
              <a:rPr lang="de-DE" sz="2000">
                <a:solidFill>
                  <a:srgbClr val="000000"/>
                </a:solidFill>
                <a:latin typeface="Calibri"/>
              </a:rPr>
              <a:t>Dritte Ebene
</a:t>
            </a:r>
            <a:r>
              <a:rPr lang="de-DE">
                <a:solidFill>
                  <a:srgbClr val="000000"/>
                </a:solidFill>
                <a:latin typeface="Calibri"/>
              </a:rPr>
              <a:t>Vierte Ebene
Fünfte Ebene</a:t>
            </a:r>
            <a:endParaRPr/>
          </a:p>
        </p:txBody>
      </p:sp>
      <p:sp>
        <p:nvSpPr>
          <p:cNvPr id="160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1200">
                <a:solidFill>
                  <a:srgbClr val="898989"/>
                </a:solidFill>
                <a:latin typeface="Calibri"/>
              </a:rPr>
              <a:t>11.01.2015</a:t>
            </a:r>
            <a:endParaRPr/>
          </a:p>
        </p:txBody>
      </p:sp>
      <p:sp>
        <p:nvSpPr>
          <p:cNvPr id="161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480" cy="365040"/>
          </a:xfrm>
          <a:prstGeom prst="rect">
            <a:avLst/>
          </a:prstGeom>
        </p:spPr>
        <p:txBody>
          <a:bodyPr anchor="ctr" anchorCtr="1"/>
          <a:lstStyle/>
          <a:p>
            <a:endParaRPr/>
          </a:p>
        </p:txBody>
      </p:sp>
      <p:sp>
        <p:nvSpPr>
          <p:cNvPr id="162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35537AF-C337-47F3-A872-C024A12D7143}" type="slidenum">
              <a:rPr lang="de-DE" sz="1200">
                <a:solidFill>
                  <a:srgbClr val="898989"/>
                </a:solidFill>
                <a:latin typeface="Calibri"/>
              </a:r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</p:spPr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Titelmasterformat durch Klicken bearbeiten</a:t>
            </a:r>
            <a:endParaRPr/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40280" cy="6397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400" b="1">
                <a:solidFill>
                  <a:srgbClr val="000000"/>
                </a:solidFill>
                <a:latin typeface="Calibri"/>
              </a:rPr>
              <a:t>Textmasterformat bearbeiten</a:t>
            </a:r>
            <a:endParaRPr/>
          </a:p>
        </p:txBody>
      </p:sp>
      <p:sp>
        <p:nvSpPr>
          <p:cNvPr id="199" name="PlaceHolder 3"/>
          <p:cNvSpPr>
            <a:spLocks noGrp="1"/>
          </p:cNvSpPr>
          <p:nvPr>
            <p:ph type="title"/>
          </p:nvPr>
        </p:nvSpPr>
        <p:spPr>
          <a:xfrm>
            <a:off x="457200" y="2174760"/>
            <a:ext cx="4040280" cy="39513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2400">
                <a:solidFill>
                  <a:srgbClr val="000000"/>
                </a:solidFill>
                <a:latin typeface="Calibri"/>
              </a:rPr>
              <a:t>Textmasterformat bearbeiten
</a:t>
            </a:r>
            <a:r>
              <a:rPr lang="de-DE" sz="2000">
                <a:solidFill>
                  <a:srgbClr val="000000"/>
                </a:solidFill>
                <a:latin typeface="Calibri"/>
              </a:rPr>
              <a:t>Zweite Ebene
</a:t>
            </a:r>
            <a:r>
              <a:rPr lang="de-DE">
                <a:solidFill>
                  <a:srgbClr val="000000"/>
                </a:solidFill>
                <a:latin typeface="Calibri"/>
              </a:rPr>
              <a:t>Dritte Ebene
</a:t>
            </a:r>
            <a:r>
              <a:rPr lang="de-DE" sz="1600">
                <a:solidFill>
                  <a:srgbClr val="000000"/>
                </a:solidFill>
                <a:latin typeface="Calibri"/>
              </a:rPr>
              <a:t>Vierte Ebene
Fünfte Ebene</a:t>
            </a:r>
            <a:endParaRPr/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720" cy="63972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400" b="1">
                <a:solidFill>
                  <a:srgbClr val="000000"/>
                </a:solidFill>
                <a:latin typeface="Calibri"/>
              </a:rPr>
              <a:t>Textmasterformat bearbeiten</a:t>
            </a:r>
            <a:endParaRPr/>
          </a:p>
        </p:txBody>
      </p:sp>
      <p:sp>
        <p:nvSpPr>
          <p:cNvPr id="201" name="PlaceHolder 5"/>
          <p:cNvSpPr>
            <a:spLocks noGrp="1"/>
          </p:cNvSpPr>
          <p:nvPr>
            <p:ph type="title"/>
          </p:nvPr>
        </p:nvSpPr>
        <p:spPr>
          <a:xfrm>
            <a:off x="4645080" y="2174760"/>
            <a:ext cx="4041720" cy="39513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2400">
                <a:solidFill>
                  <a:srgbClr val="000000"/>
                </a:solidFill>
                <a:latin typeface="Calibri"/>
              </a:rPr>
              <a:t>Textmasterformat bearbeiten
</a:t>
            </a:r>
            <a:r>
              <a:rPr lang="de-DE" sz="2000">
                <a:solidFill>
                  <a:srgbClr val="000000"/>
                </a:solidFill>
                <a:latin typeface="Calibri"/>
              </a:rPr>
              <a:t>Zweite Ebene
</a:t>
            </a:r>
            <a:r>
              <a:rPr lang="de-DE">
                <a:solidFill>
                  <a:srgbClr val="000000"/>
                </a:solidFill>
                <a:latin typeface="Calibri"/>
              </a:rPr>
              <a:t>Dritte Ebene
</a:t>
            </a:r>
            <a:r>
              <a:rPr lang="de-DE" sz="1600">
                <a:solidFill>
                  <a:srgbClr val="000000"/>
                </a:solidFill>
                <a:latin typeface="Calibri"/>
              </a:rPr>
              <a:t>Vierte Ebene
Fünfte Ebene</a:t>
            </a:r>
            <a:endParaRPr/>
          </a:p>
        </p:txBody>
      </p:sp>
      <p:sp>
        <p:nvSpPr>
          <p:cNvPr id="202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1200">
                <a:solidFill>
                  <a:srgbClr val="898989"/>
                </a:solidFill>
                <a:latin typeface="Calibri"/>
              </a:rPr>
              <a:t>11.01.2015</a:t>
            </a:r>
            <a:endParaRPr/>
          </a:p>
        </p:txBody>
      </p:sp>
      <p:sp>
        <p:nvSpPr>
          <p:cNvPr id="203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480" cy="365040"/>
          </a:xfrm>
          <a:prstGeom prst="rect">
            <a:avLst/>
          </a:prstGeom>
        </p:spPr>
        <p:txBody>
          <a:bodyPr anchor="ctr" anchorCtr="1"/>
          <a:lstStyle/>
          <a:p>
            <a:endParaRPr/>
          </a:p>
        </p:txBody>
      </p:sp>
      <p:sp>
        <p:nvSpPr>
          <p:cNvPr id="204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1E204914-2A4D-4799-BA54-B34703C3555A}" type="slidenum">
              <a:rPr lang="de-DE" sz="1200">
                <a:solidFill>
                  <a:srgbClr val="898989"/>
                </a:solidFill>
                <a:latin typeface="Calibri"/>
              </a:r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</p:spPr>
        <p:txBody>
          <a:bodyPr anchor="ctr" anchorCtr="1"/>
          <a:lstStyle/>
          <a:p>
            <a:pPr algn="ctr">
              <a:lnSpc>
                <a:spcPct val="100000"/>
              </a:lnSpc>
            </a:pPr>
            <a:r>
              <a:rPr lang="de-DE" sz="4400">
                <a:solidFill>
                  <a:srgbClr val="000000"/>
                </a:solidFill>
                <a:latin typeface="Calibri"/>
              </a:rPr>
              <a:t>Titelmasterformat durch Klicken bearbeiten</a:t>
            </a:r>
            <a:endParaRPr/>
          </a:p>
        </p:txBody>
      </p:sp>
      <p:sp>
        <p:nvSpPr>
          <p:cNvPr id="240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1200">
                <a:solidFill>
                  <a:srgbClr val="898989"/>
                </a:solidFill>
                <a:latin typeface="Calibri"/>
              </a:rPr>
              <a:t>11.01.2015</a:t>
            </a:r>
            <a:endParaRPr/>
          </a:p>
        </p:txBody>
      </p:sp>
      <p:sp>
        <p:nvSpPr>
          <p:cNvPr id="241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480" cy="365040"/>
          </a:xfrm>
          <a:prstGeom prst="rect">
            <a:avLst/>
          </a:prstGeom>
        </p:spPr>
        <p:txBody>
          <a:bodyPr anchor="ctr" anchorCtr="1"/>
          <a:lstStyle/>
          <a:p>
            <a:endParaRPr/>
          </a:p>
        </p:txBody>
      </p:sp>
      <p:sp>
        <p:nvSpPr>
          <p:cNvPr id="242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A3CB3B2-B0D0-4BAF-8B21-18AF46564C5A}" type="slidenum">
              <a:rPr lang="de-DE" sz="1200">
                <a:solidFill>
                  <a:srgbClr val="898989"/>
                </a:solidFill>
                <a:latin typeface="Calibri"/>
              </a:r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1200">
                <a:solidFill>
                  <a:srgbClr val="898989"/>
                </a:solidFill>
                <a:latin typeface="Calibri"/>
              </a:rPr>
              <a:t>11.01.2015</a:t>
            </a:r>
            <a:endParaRPr/>
          </a:p>
        </p:txBody>
      </p:sp>
      <p:sp>
        <p:nvSpPr>
          <p:cNvPr id="278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480" cy="365040"/>
          </a:xfrm>
          <a:prstGeom prst="rect">
            <a:avLst/>
          </a:prstGeom>
        </p:spPr>
        <p:txBody>
          <a:bodyPr anchor="ctr" anchorCtr="1"/>
          <a:lstStyle/>
          <a:p>
            <a:endParaRPr/>
          </a:p>
        </p:txBody>
      </p:sp>
      <p:sp>
        <p:nvSpPr>
          <p:cNvPr id="279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57BFDA8-13C8-4FBA-B7E7-C10BE75291C2}" type="slidenum">
              <a:rPr lang="de-DE" sz="1200">
                <a:solidFill>
                  <a:srgbClr val="898989"/>
                </a:solidFill>
                <a:latin typeface="Calibri"/>
              </a:r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8160" cy="116208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de-DE" sz="2000" b="1">
                <a:solidFill>
                  <a:srgbClr val="000000"/>
                </a:solidFill>
                <a:latin typeface="Calibri"/>
              </a:rPr>
              <a:t>Titelmasterformat durch Klicken bearbeiten</a:t>
            </a:r>
            <a:endParaRPr/>
          </a:p>
        </p:txBody>
      </p:sp>
      <p:sp>
        <p:nvSpPr>
          <p:cNvPr id="315" name="PlaceHolder 2"/>
          <p:cNvSpPr>
            <a:spLocks noGrp="1"/>
          </p:cNvSpPr>
          <p:nvPr>
            <p:ph type="title"/>
          </p:nvPr>
        </p:nvSpPr>
        <p:spPr>
          <a:xfrm>
            <a:off x="3575160" y="272880"/>
            <a:ext cx="5111640" cy="58532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de-DE" sz="3200">
                <a:solidFill>
                  <a:srgbClr val="000000"/>
                </a:solidFill>
                <a:latin typeface="Calibri"/>
              </a:rPr>
              <a:t>Textmasterformat bearbeiten
</a:t>
            </a:r>
            <a:r>
              <a:rPr lang="de-DE" sz="2800">
                <a:solidFill>
                  <a:srgbClr val="000000"/>
                </a:solidFill>
                <a:latin typeface="Calibri"/>
              </a:rPr>
              <a:t>Zweite Ebene
</a:t>
            </a:r>
            <a:r>
              <a:rPr lang="de-DE" sz="2400">
                <a:solidFill>
                  <a:srgbClr val="000000"/>
                </a:solidFill>
                <a:latin typeface="Calibri"/>
              </a:rPr>
              <a:t>Dritte Ebene
</a:t>
            </a:r>
            <a:r>
              <a:rPr lang="de-DE" sz="2000">
                <a:solidFill>
                  <a:srgbClr val="000000"/>
                </a:solidFill>
                <a:latin typeface="Calibri"/>
              </a:rPr>
              <a:t>Vierte Ebene
Fünfte Ebene</a:t>
            </a:r>
            <a:endParaRPr/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8160" cy="46911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400">
                <a:solidFill>
                  <a:srgbClr val="000000"/>
                </a:solidFill>
                <a:latin typeface="Calibri"/>
              </a:rPr>
              <a:t>Textmasterformat bearbeiten</a:t>
            </a:r>
            <a:endParaRPr/>
          </a:p>
        </p:txBody>
      </p:sp>
      <p:sp>
        <p:nvSpPr>
          <p:cNvPr id="317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de-DE" sz="1200">
                <a:solidFill>
                  <a:srgbClr val="898989"/>
                </a:solidFill>
                <a:latin typeface="Calibri"/>
              </a:rPr>
              <a:t>11.01.2015</a:t>
            </a:r>
            <a:endParaRPr/>
          </a:p>
        </p:txBody>
      </p:sp>
      <p:sp>
        <p:nvSpPr>
          <p:cNvPr id="318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480" cy="365040"/>
          </a:xfrm>
          <a:prstGeom prst="rect">
            <a:avLst/>
          </a:prstGeom>
        </p:spPr>
        <p:txBody>
          <a:bodyPr anchor="ctr" anchorCtr="1"/>
          <a:lstStyle/>
          <a:p>
            <a:endParaRPr/>
          </a:p>
        </p:txBody>
      </p:sp>
      <p:sp>
        <p:nvSpPr>
          <p:cNvPr id="319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EC0DE90D-B086-4DCB-A09E-75753E9FC1C6}" type="slidenum">
              <a:rPr lang="de-DE" sz="1200">
                <a:solidFill>
                  <a:srgbClr val="898989"/>
                </a:solidFill>
                <a:latin typeface="Calibri"/>
              </a:rPr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3" y="395806"/>
            <a:ext cx="9144000" cy="5666568"/>
          </a:xfrm>
          <a:prstGeom prst="rect">
            <a:avLst/>
          </a:prstGeom>
        </p:spPr>
      </p:pic>
      <p:sp>
        <p:nvSpPr>
          <p:cNvPr id="6" name="Oval 5"/>
          <p:cNvSpPr>
            <a:spLocks noChangeAspect="1"/>
          </p:cNvSpPr>
          <p:nvPr/>
        </p:nvSpPr>
        <p:spPr>
          <a:xfrm>
            <a:off x="843307" y="986767"/>
            <a:ext cx="5760000" cy="576000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3" name="Line 1"/>
          <p:cNvCxnSpPr>
            <a:stCxn id="484" idx="1"/>
          </p:cNvCxnSpPr>
          <p:nvPr/>
        </p:nvCxnSpPr>
        <p:spPr>
          <a:xfrm flipH="1">
            <a:off x="3875170" y="3111020"/>
            <a:ext cx="956048" cy="633481"/>
          </a:xfrm>
          <a:prstGeom prst="straightConnector1">
            <a:avLst/>
          </a:prstGeom>
          <a:ln w="38100">
            <a:solidFill>
              <a:srgbClr val="F79646"/>
            </a:solidFill>
            <a:round/>
            <a:tailEnd type="triangle" w="med" len="med"/>
          </a:ln>
        </p:spPr>
      </p:cxnSp>
      <p:cxnSp>
        <p:nvCxnSpPr>
          <p:cNvPr id="474" name="Line 2"/>
          <p:cNvCxnSpPr>
            <a:stCxn id="478" idx="1"/>
          </p:cNvCxnSpPr>
          <p:nvPr/>
        </p:nvCxnSpPr>
        <p:spPr>
          <a:xfrm flipH="1">
            <a:off x="4325641" y="6450452"/>
            <a:ext cx="2831323" cy="245895"/>
          </a:xfrm>
          <a:prstGeom prst="straightConnector1">
            <a:avLst/>
          </a:prstGeom>
          <a:ln w="38100">
            <a:solidFill>
              <a:schemeClr val="accent4"/>
            </a:solidFill>
            <a:round/>
            <a:tailEnd type="triangle" w="med" len="med"/>
          </a:ln>
        </p:spPr>
      </p:cxnSp>
      <p:cxnSp>
        <p:nvCxnSpPr>
          <p:cNvPr id="475" name="Line 3"/>
          <p:cNvCxnSpPr>
            <a:stCxn id="479" idx="0"/>
          </p:cNvCxnSpPr>
          <p:nvPr/>
        </p:nvCxnSpPr>
        <p:spPr>
          <a:xfrm flipV="1">
            <a:off x="843307" y="5780431"/>
            <a:ext cx="718417" cy="169062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round/>
            <a:tailEnd type="triangle" w="med" len="med"/>
          </a:ln>
        </p:spPr>
      </p:cxnSp>
      <p:cxnSp>
        <p:nvCxnSpPr>
          <p:cNvPr id="476" name="Line 4"/>
          <p:cNvCxnSpPr>
            <a:stCxn id="480" idx="2"/>
          </p:cNvCxnSpPr>
          <p:nvPr/>
        </p:nvCxnSpPr>
        <p:spPr>
          <a:xfrm flipH="1">
            <a:off x="862207" y="1262353"/>
            <a:ext cx="278583" cy="2238654"/>
          </a:xfrm>
          <a:prstGeom prst="straightConnector1">
            <a:avLst/>
          </a:prstGeom>
          <a:ln w="38100">
            <a:solidFill>
              <a:schemeClr val="accent2"/>
            </a:solidFill>
            <a:round/>
            <a:tailEnd type="triangle" w="med" len="med"/>
          </a:ln>
        </p:spPr>
      </p:cxnSp>
      <p:sp>
        <p:nvSpPr>
          <p:cNvPr id="477" name="TextShape 5"/>
          <p:cNvSpPr txBox="1"/>
          <p:nvPr/>
        </p:nvSpPr>
        <p:spPr>
          <a:xfrm>
            <a:off x="7131858" y="4221790"/>
            <a:ext cx="1970066" cy="461665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dirty="0">
                <a:solidFill>
                  <a:schemeClr val="accent5"/>
                </a:solidFill>
              </a:rPr>
              <a:t>Sektor 1, 120</a:t>
            </a:r>
            <a:r>
              <a:rPr lang="de-DE" sz="2400" dirty="0" smtClean="0">
                <a:solidFill>
                  <a:schemeClr val="accent5"/>
                </a:solidFill>
              </a:rPr>
              <a:t>°</a:t>
            </a:r>
            <a:endParaRPr lang="de-DE" sz="2400" dirty="0">
              <a:solidFill>
                <a:schemeClr val="accent5"/>
              </a:solidFill>
            </a:endParaRPr>
          </a:p>
        </p:txBody>
      </p:sp>
      <p:sp>
        <p:nvSpPr>
          <p:cNvPr id="478" name="TextShape 6"/>
          <p:cNvSpPr txBox="1"/>
          <p:nvPr/>
        </p:nvSpPr>
        <p:spPr>
          <a:xfrm>
            <a:off x="7156964" y="6219619"/>
            <a:ext cx="1919853" cy="461665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dirty="0">
                <a:solidFill>
                  <a:schemeClr val="accent4"/>
                </a:solidFill>
                <a:latin typeface="Calibri"/>
              </a:rPr>
              <a:t>Sektor </a:t>
            </a:r>
            <a:r>
              <a:rPr lang="de-DE" sz="2400" dirty="0" smtClean="0">
                <a:solidFill>
                  <a:schemeClr val="accent4"/>
                </a:solidFill>
                <a:latin typeface="Calibri"/>
              </a:rPr>
              <a:t>2, </a:t>
            </a:r>
            <a:r>
              <a:rPr lang="de-DE" sz="2400" dirty="0">
                <a:solidFill>
                  <a:schemeClr val="accent4"/>
                </a:solidFill>
              </a:rPr>
              <a:t>170°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479" name="TextShape 7"/>
          <p:cNvSpPr txBox="1"/>
          <p:nvPr/>
        </p:nvSpPr>
        <p:spPr>
          <a:xfrm>
            <a:off x="201549" y="5949493"/>
            <a:ext cx="1283515" cy="830997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dirty="0">
                <a:solidFill>
                  <a:schemeClr val="bg2">
                    <a:lumMod val="50000"/>
                  </a:schemeClr>
                </a:solidFill>
              </a:rPr>
              <a:t>Sektor 3, 230</a:t>
            </a:r>
            <a:r>
              <a:rPr lang="de-DE" sz="2400" dirty="0" smtClean="0">
                <a:solidFill>
                  <a:schemeClr val="bg2">
                    <a:lumMod val="50000"/>
                  </a:schemeClr>
                </a:solidFill>
              </a:rPr>
              <a:t>°</a:t>
            </a:r>
            <a:endParaRPr lang="de-DE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81" name="CustomShape 9"/>
          <p:cNvSpPr/>
          <p:nvPr/>
        </p:nvSpPr>
        <p:spPr>
          <a:xfrm>
            <a:off x="3693370" y="3717141"/>
            <a:ext cx="58680" cy="76680"/>
          </a:xfrm>
          <a:prstGeom prst="rect">
            <a:avLst/>
          </a:prstGeom>
          <a:solidFill>
            <a:srgbClr val="9BBB59"/>
          </a:solidFill>
          <a:ln w="25560">
            <a:solidFill>
              <a:schemeClr val="bg1">
                <a:lumMod val="75000"/>
              </a:schemeClr>
            </a:solidFill>
            <a:round/>
          </a:ln>
        </p:spPr>
      </p:sp>
      <p:sp>
        <p:nvSpPr>
          <p:cNvPr id="482" name="CustomShape 10"/>
          <p:cNvSpPr/>
          <p:nvPr/>
        </p:nvSpPr>
        <p:spPr>
          <a:xfrm>
            <a:off x="3816490" y="3717141"/>
            <a:ext cx="58680" cy="76680"/>
          </a:xfrm>
          <a:prstGeom prst="rect">
            <a:avLst/>
          </a:prstGeom>
          <a:solidFill>
            <a:srgbClr val="F79646"/>
          </a:solidFill>
          <a:ln w="25560">
            <a:solidFill>
              <a:srgbClr val="F79646"/>
            </a:solidFill>
            <a:round/>
          </a:ln>
        </p:spPr>
      </p:sp>
      <p:cxnSp>
        <p:nvCxnSpPr>
          <p:cNvPr id="483" name="Line 11"/>
          <p:cNvCxnSpPr>
            <a:stCxn id="477" idx="1"/>
          </p:cNvCxnSpPr>
          <p:nvPr/>
        </p:nvCxnSpPr>
        <p:spPr>
          <a:xfrm flipH="1">
            <a:off x="6179377" y="4452623"/>
            <a:ext cx="952481" cy="916614"/>
          </a:xfrm>
          <a:prstGeom prst="straightConnector1">
            <a:avLst/>
          </a:prstGeom>
          <a:ln w="38100">
            <a:solidFill>
              <a:schemeClr val="accent5"/>
            </a:solidFill>
            <a:round/>
            <a:tailEnd type="triangle" w="med" len="med"/>
          </a:ln>
        </p:spPr>
      </p:cxnSp>
      <p:sp>
        <p:nvSpPr>
          <p:cNvPr id="484" name="TextShape 12"/>
          <p:cNvSpPr txBox="1"/>
          <p:nvPr/>
        </p:nvSpPr>
        <p:spPr>
          <a:xfrm>
            <a:off x="4831218" y="2880187"/>
            <a:ext cx="2917211" cy="461665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dirty="0" smtClean="0">
                <a:solidFill>
                  <a:srgbClr val="F79646"/>
                </a:solidFill>
                <a:latin typeface="Calibri"/>
              </a:rPr>
              <a:t>Serverschrank (innen</a:t>
            </a:r>
            <a:r>
              <a:rPr lang="de-DE" sz="2400" dirty="0">
                <a:solidFill>
                  <a:srgbClr val="F79646"/>
                </a:solidFill>
                <a:latin typeface="Calibri"/>
              </a:rPr>
              <a:t>)</a:t>
            </a:r>
            <a:endParaRPr dirty="0"/>
          </a:p>
        </p:txBody>
      </p:sp>
      <p:cxnSp>
        <p:nvCxnSpPr>
          <p:cNvPr id="17" name="Line 16"/>
          <p:cNvCxnSpPr/>
          <p:nvPr/>
        </p:nvCxnSpPr>
        <p:spPr>
          <a:xfrm>
            <a:off x="3891852" y="3979772"/>
            <a:ext cx="2706410" cy="6394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round/>
          </a:ln>
        </p:spPr>
      </p:cxnSp>
      <p:cxnSp>
        <p:nvCxnSpPr>
          <p:cNvPr id="20" name="Line 16"/>
          <p:cNvCxnSpPr/>
          <p:nvPr/>
        </p:nvCxnSpPr>
        <p:spPr>
          <a:xfrm>
            <a:off x="3891279" y="3970106"/>
            <a:ext cx="2288098" cy="1399131"/>
          </a:xfrm>
          <a:prstGeom prst="straightConnector1">
            <a:avLst/>
          </a:prstGeom>
          <a:ln w="38100">
            <a:solidFill>
              <a:schemeClr val="accent5"/>
            </a:solidFill>
            <a:round/>
          </a:ln>
        </p:spPr>
      </p:cxnSp>
      <p:cxnSp>
        <p:nvCxnSpPr>
          <p:cNvPr id="25" name="Line 16"/>
          <p:cNvCxnSpPr/>
          <p:nvPr/>
        </p:nvCxnSpPr>
        <p:spPr>
          <a:xfrm>
            <a:off x="3887389" y="3954661"/>
            <a:ext cx="1354483" cy="233219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round/>
          </a:ln>
        </p:spPr>
      </p:cxnSp>
      <p:cxnSp>
        <p:nvCxnSpPr>
          <p:cNvPr id="40" name="Line 16"/>
          <p:cNvCxnSpPr/>
          <p:nvPr/>
        </p:nvCxnSpPr>
        <p:spPr>
          <a:xfrm rot="10200000">
            <a:off x="4084148" y="4058916"/>
            <a:ext cx="8027" cy="2689646"/>
          </a:xfrm>
          <a:prstGeom prst="straightConnector1">
            <a:avLst/>
          </a:prstGeom>
          <a:ln w="38100">
            <a:solidFill>
              <a:schemeClr val="accent4"/>
            </a:solidFill>
            <a:round/>
          </a:ln>
        </p:spPr>
      </p:cxnSp>
      <p:cxnSp>
        <p:nvCxnSpPr>
          <p:cNvPr id="45" name="Line 16"/>
          <p:cNvCxnSpPr/>
          <p:nvPr/>
        </p:nvCxnSpPr>
        <p:spPr>
          <a:xfrm rot="8400000">
            <a:off x="4741798" y="3716755"/>
            <a:ext cx="0" cy="280800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round/>
          </a:ln>
        </p:spPr>
      </p:cxnSp>
      <p:cxnSp>
        <p:nvCxnSpPr>
          <p:cNvPr id="47" name="Line 16"/>
          <p:cNvCxnSpPr/>
          <p:nvPr/>
        </p:nvCxnSpPr>
        <p:spPr>
          <a:xfrm rot="12000000" flipH="1">
            <a:off x="3354727" y="3973018"/>
            <a:ext cx="0" cy="280800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round/>
          </a:ln>
        </p:spPr>
      </p:cxnSp>
      <p:cxnSp>
        <p:nvCxnSpPr>
          <p:cNvPr id="48" name="Line 16"/>
          <p:cNvCxnSpPr/>
          <p:nvPr/>
        </p:nvCxnSpPr>
        <p:spPr>
          <a:xfrm rot="13800000">
            <a:off x="2590485" y="3568097"/>
            <a:ext cx="8027" cy="268964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round/>
          </a:ln>
        </p:spPr>
      </p:cxnSp>
      <p:cxnSp>
        <p:nvCxnSpPr>
          <p:cNvPr id="49" name="Line 16"/>
          <p:cNvCxnSpPr/>
          <p:nvPr/>
        </p:nvCxnSpPr>
        <p:spPr>
          <a:xfrm rot="12000000" flipH="1">
            <a:off x="3108831" y="3965819"/>
            <a:ext cx="0" cy="282240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ot"/>
            <a:round/>
          </a:ln>
        </p:spPr>
      </p:cxnSp>
      <p:cxnSp>
        <p:nvCxnSpPr>
          <p:cNvPr id="50" name="Line 16"/>
          <p:cNvCxnSpPr/>
          <p:nvPr/>
        </p:nvCxnSpPr>
        <p:spPr>
          <a:xfrm rot="15600000" flipH="1">
            <a:off x="2251585" y="2885330"/>
            <a:ext cx="1579" cy="282294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sysDot"/>
            <a:round/>
          </a:ln>
        </p:spPr>
      </p:cxnSp>
      <p:cxnSp>
        <p:nvCxnSpPr>
          <p:cNvPr id="52" name="Line 16"/>
          <p:cNvCxnSpPr/>
          <p:nvPr/>
        </p:nvCxnSpPr>
        <p:spPr>
          <a:xfrm rot="16800000">
            <a:off x="2223984" y="2389711"/>
            <a:ext cx="0" cy="2689646"/>
          </a:xfrm>
          <a:prstGeom prst="straightConnector1">
            <a:avLst/>
          </a:prstGeom>
          <a:ln w="38100">
            <a:solidFill>
              <a:schemeClr val="accent2"/>
            </a:solidFill>
            <a:round/>
          </a:ln>
        </p:spPr>
      </p:cxnSp>
      <p:cxnSp>
        <p:nvCxnSpPr>
          <p:cNvPr id="53" name="Line 16"/>
          <p:cNvCxnSpPr/>
          <p:nvPr/>
        </p:nvCxnSpPr>
        <p:spPr>
          <a:xfrm rot="15000000" flipH="1">
            <a:off x="2263863" y="3038568"/>
            <a:ext cx="1579" cy="2822946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round/>
          </a:ln>
        </p:spPr>
      </p:cxnSp>
      <p:sp>
        <p:nvSpPr>
          <p:cNvPr id="480" name="TextShape 8"/>
          <p:cNvSpPr txBox="1"/>
          <p:nvPr/>
        </p:nvSpPr>
        <p:spPr>
          <a:xfrm>
            <a:off x="180302" y="800688"/>
            <a:ext cx="1920975" cy="461665"/>
          </a:xfrm>
          <a:prstGeom prst="rect">
            <a:avLst/>
          </a:prstGeom>
          <a:solidFill>
            <a:srgbClr val="FFFFFF"/>
          </a:solidFill>
          <a:ln w="38100">
            <a:solidFill>
              <a:srgbClr val="C0504D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dirty="0">
                <a:solidFill>
                  <a:schemeClr val="accent2"/>
                </a:solidFill>
                <a:latin typeface="Calibri"/>
              </a:rPr>
              <a:t>Sektor </a:t>
            </a:r>
            <a:r>
              <a:rPr lang="de-DE" sz="2400" dirty="0" smtClean="0">
                <a:solidFill>
                  <a:schemeClr val="accent2"/>
                </a:solidFill>
                <a:latin typeface="Calibri"/>
              </a:rPr>
              <a:t>4, 280°</a:t>
            </a:r>
            <a:endParaRPr dirty="0">
              <a:solidFill>
                <a:schemeClr val="accent2"/>
              </a:solidFill>
            </a:endParaRPr>
          </a:p>
        </p:txBody>
      </p:sp>
      <p:cxnSp>
        <p:nvCxnSpPr>
          <p:cNvPr id="29" name="Line 16"/>
          <p:cNvCxnSpPr/>
          <p:nvPr/>
        </p:nvCxnSpPr>
        <p:spPr>
          <a:xfrm rot="18600000" flipV="1">
            <a:off x="2512030" y="1740670"/>
            <a:ext cx="0" cy="2736688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round/>
          </a:ln>
        </p:spPr>
      </p:cxnSp>
      <p:cxnSp>
        <p:nvCxnSpPr>
          <p:cNvPr id="31" name="Line 4"/>
          <p:cNvCxnSpPr>
            <a:stCxn id="32" idx="1"/>
          </p:cNvCxnSpPr>
          <p:nvPr/>
        </p:nvCxnSpPr>
        <p:spPr>
          <a:xfrm flipH="1">
            <a:off x="3732912" y="292857"/>
            <a:ext cx="1008886" cy="3424284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round/>
            <a:tailEnd type="triangle" w="med" len="med"/>
          </a:ln>
        </p:spPr>
      </p:cxnSp>
      <p:sp>
        <p:nvSpPr>
          <p:cNvPr id="32" name="TextShape 8"/>
          <p:cNvSpPr txBox="1"/>
          <p:nvPr/>
        </p:nvSpPr>
        <p:spPr>
          <a:xfrm>
            <a:off x="4741798" y="62024"/>
            <a:ext cx="4360126" cy="461665"/>
          </a:xfrm>
          <a:prstGeom prst="rect">
            <a:avLst/>
          </a:prstGeom>
          <a:solidFill>
            <a:srgbClr val="FFFFFF"/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dirty="0" smtClean="0">
                <a:solidFill>
                  <a:schemeClr val="bg1">
                    <a:lumMod val="75000"/>
                  </a:schemeClr>
                </a:solidFill>
                <a:latin typeface="Calibri"/>
              </a:rPr>
              <a:t>Richtfunk- und Blitzfangmasten</a:t>
            </a:r>
            <a:endParaRPr sz="2400" dirty="0">
              <a:solidFill>
                <a:schemeClr val="bg1">
                  <a:lumMod val="75000"/>
                </a:schemeClr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065"/>
            <a:ext cx="9144000" cy="4269869"/>
          </a:xfrm>
          <a:prstGeom prst="rect">
            <a:avLst/>
          </a:prstGeom>
        </p:spPr>
      </p:pic>
      <p:sp>
        <p:nvSpPr>
          <p:cNvPr id="22" name="TextShape 2"/>
          <p:cNvSpPr txBox="1"/>
          <p:nvPr/>
        </p:nvSpPr>
        <p:spPr>
          <a:xfrm>
            <a:off x="6595726" y="103937"/>
            <a:ext cx="2454695" cy="830997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dirty="0" smtClean="0">
                <a:solidFill>
                  <a:schemeClr val="accent2"/>
                </a:solidFill>
                <a:latin typeface="Calibri"/>
              </a:rPr>
              <a:t>10mm</a:t>
            </a:r>
            <a:r>
              <a:rPr lang="de-DE" sz="2400" baseline="30000" dirty="0" smtClean="0">
                <a:solidFill>
                  <a:schemeClr val="accent2"/>
                </a:solidFill>
                <a:latin typeface="Calibri"/>
              </a:rPr>
              <a:t>2</a:t>
            </a:r>
            <a:r>
              <a:rPr lang="de-DE" sz="2400" dirty="0" smtClean="0">
                <a:solidFill>
                  <a:schemeClr val="accent2"/>
                </a:solidFill>
                <a:latin typeface="Calibri"/>
              </a:rPr>
              <a:t> PE Blitzschutzleitung </a:t>
            </a:r>
            <a:endParaRPr dirty="0">
              <a:solidFill>
                <a:schemeClr val="accent2"/>
              </a:solidFill>
            </a:endParaRPr>
          </a:p>
        </p:txBody>
      </p:sp>
      <p:cxnSp>
        <p:nvCxnSpPr>
          <p:cNvPr id="23" name="Line 1"/>
          <p:cNvCxnSpPr>
            <a:stCxn id="22" idx="2"/>
          </p:cNvCxnSpPr>
          <p:nvPr/>
        </p:nvCxnSpPr>
        <p:spPr>
          <a:xfrm flipH="1">
            <a:off x="7469057" y="934934"/>
            <a:ext cx="354017" cy="1538224"/>
          </a:xfrm>
          <a:prstGeom prst="straightConnector1">
            <a:avLst/>
          </a:prstGeom>
          <a:ln w="38100">
            <a:solidFill>
              <a:srgbClr val="C0504D"/>
            </a:solidFill>
            <a:round/>
            <a:tailEnd type="triangle" w="med" len="med"/>
          </a:ln>
        </p:spPr>
      </p:cxnSp>
      <p:sp>
        <p:nvSpPr>
          <p:cNvPr id="29" name="TextShape 2"/>
          <p:cNvSpPr txBox="1"/>
          <p:nvPr/>
        </p:nvSpPr>
        <p:spPr>
          <a:xfrm>
            <a:off x="1479537" y="6006263"/>
            <a:ext cx="3772359" cy="830997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dirty="0" smtClean="0">
                <a:solidFill>
                  <a:schemeClr val="accent2"/>
                </a:solidFill>
                <a:latin typeface="Calibri"/>
              </a:rPr>
              <a:t>Verbindung zu bestehender Blitzschutzleitung</a:t>
            </a:r>
            <a:endParaRPr dirty="0">
              <a:solidFill>
                <a:schemeClr val="accent2"/>
              </a:solidFill>
            </a:endParaRPr>
          </a:p>
        </p:txBody>
      </p:sp>
      <p:cxnSp>
        <p:nvCxnSpPr>
          <p:cNvPr id="30" name="Line 1"/>
          <p:cNvCxnSpPr>
            <a:stCxn id="29" idx="3"/>
          </p:cNvCxnSpPr>
          <p:nvPr/>
        </p:nvCxnSpPr>
        <p:spPr>
          <a:xfrm flipV="1">
            <a:off x="5251896" y="4379634"/>
            <a:ext cx="2217161" cy="2042128"/>
          </a:xfrm>
          <a:prstGeom prst="straightConnector1">
            <a:avLst/>
          </a:prstGeom>
          <a:ln w="38100">
            <a:solidFill>
              <a:srgbClr val="C0504D"/>
            </a:solidFill>
            <a:round/>
            <a:tailEnd type="triangle" w="med" len="med"/>
          </a:ln>
        </p:spPr>
      </p:cxnSp>
      <p:sp>
        <p:nvSpPr>
          <p:cNvPr id="35" name="TextShape 2"/>
          <p:cNvSpPr txBox="1"/>
          <p:nvPr/>
        </p:nvSpPr>
        <p:spPr>
          <a:xfrm>
            <a:off x="3365716" y="4802089"/>
            <a:ext cx="2754953" cy="461665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dirty="0" smtClean="0">
                <a:solidFill>
                  <a:schemeClr val="accent1"/>
                </a:solidFill>
                <a:latin typeface="Calibri"/>
              </a:rPr>
              <a:t>Trennfunkenstrecke </a:t>
            </a:r>
            <a:endParaRPr dirty="0">
              <a:solidFill>
                <a:schemeClr val="accent1"/>
              </a:solidFill>
            </a:endParaRPr>
          </a:p>
        </p:txBody>
      </p:sp>
      <p:cxnSp>
        <p:nvCxnSpPr>
          <p:cNvPr id="36" name="Line 1"/>
          <p:cNvCxnSpPr>
            <a:stCxn id="35" idx="3"/>
          </p:cNvCxnSpPr>
          <p:nvPr/>
        </p:nvCxnSpPr>
        <p:spPr>
          <a:xfrm flipV="1">
            <a:off x="6120669" y="3032162"/>
            <a:ext cx="1615424" cy="2000760"/>
          </a:xfrm>
          <a:prstGeom prst="straightConnector1">
            <a:avLst/>
          </a:prstGeom>
          <a:ln w="38100">
            <a:solidFill>
              <a:schemeClr val="accent1"/>
            </a:solidFill>
            <a:round/>
            <a:tailEnd type="triangle" w="med" len="med"/>
          </a:ln>
        </p:spPr>
      </p:cxnSp>
      <p:sp>
        <p:nvSpPr>
          <p:cNvPr id="60" name="TextShape 2"/>
          <p:cNvSpPr txBox="1"/>
          <p:nvPr/>
        </p:nvSpPr>
        <p:spPr>
          <a:xfrm>
            <a:off x="3531921" y="2801329"/>
            <a:ext cx="1643854" cy="461665"/>
          </a:xfrm>
          <a:prstGeom prst="rect">
            <a:avLst/>
          </a:prstGeom>
          <a:solidFill>
            <a:srgbClr val="FFFFFF"/>
          </a:solidFill>
          <a:ln w="38100">
            <a:solidFill>
              <a:srgbClr val="9BBB59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dirty="0" smtClean="0">
                <a:solidFill>
                  <a:schemeClr val="accent3"/>
                </a:solidFill>
                <a:latin typeface="Calibri"/>
              </a:rPr>
              <a:t>Zu Sektor 4</a:t>
            </a:r>
            <a:endParaRPr dirty="0">
              <a:solidFill>
                <a:schemeClr val="accent3"/>
              </a:solidFill>
            </a:endParaRPr>
          </a:p>
        </p:txBody>
      </p:sp>
      <p:cxnSp>
        <p:nvCxnSpPr>
          <p:cNvPr id="61" name="Line 1"/>
          <p:cNvCxnSpPr>
            <a:stCxn id="60" idx="1"/>
          </p:cNvCxnSpPr>
          <p:nvPr/>
        </p:nvCxnSpPr>
        <p:spPr>
          <a:xfrm flipH="1" flipV="1">
            <a:off x="2797629" y="2242457"/>
            <a:ext cx="734292" cy="789705"/>
          </a:xfrm>
          <a:prstGeom prst="straightConnector1">
            <a:avLst/>
          </a:prstGeom>
          <a:ln w="38100">
            <a:solidFill>
              <a:srgbClr val="9BBB59"/>
            </a:solidFill>
            <a:round/>
            <a:tailEnd type="triangle" w="med" len="med"/>
          </a:ln>
        </p:spPr>
      </p:cxnSp>
      <p:cxnSp>
        <p:nvCxnSpPr>
          <p:cNvPr id="63" name="Line 1"/>
          <p:cNvCxnSpPr>
            <a:stCxn id="65" idx="2"/>
          </p:cNvCxnSpPr>
          <p:nvPr/>
        </p:nvCxnSpPr>
        <p:spPr>
          <a:xfrm flipH="1">
            <a:off x="878290" y="824039"/>
            <a:ext cx="248134" cy="600352"/>
          </a:xfrm>
          <a:prstGeom prst="straightConnector1">
            <a:avLst/>
          </a:prstGeom>
          <a:ln w="38100">
            <a:solidFill>
              <a:srgbClr val="9BBB59"/>
            </a:solidFill>
            <a:round/>
            <a:tailEnd type="triangle" w="med" len="med"/>
          </a:ln>
        </p:spPr>
      </p:cxnSp>
      <p:sp>
        <p:nvSpPr>
          <p:cNvPr id="65" name="TextShape 2"/>
          <p:cNvSpPr txBox="1"/>
          <p:nvPr/>
        </p:nvSpPr>
        <p:spPr>
          <a:xfrm>
            <a:off x="166493" y="362374"/>
            <a:ext cx="1919862" cy="461665"/>
          </a:xfrm>
          <a:prstGeom prst="rect">
            <a:avLst/>
          </a:prstGeom>
          <a:solidFill>
            <a:srgbClr val="FFFFFF"/>
          </a:solidFill>
          <a:ln w="38100">
            <a:solidFill>
              <a:srgbClr val="9BBB59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dirty="0" smtClean="0">
                <a:solidFill>
                  <a:schemeClr val="accent3"/>
                </a:solidFill>
                <a:latin typeface="Calibri"/>
              </a:rPr>
              <a:t>Zu Sektor 2, 1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67" name="TextShape 2"/>
          <p:cNvSpPr txBox="1"/>
          <p:nvPr/>
        </p:nvSpPr>
        <p:spPr>
          <a:xfrm>
            <a:off x="6792014" y="5971053"/>
            <a:ext cx="2296038" cy="830997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dirty="0" smtClean="0">
                <a:solidFill>
                  <a:schemeClr val="accent2"/>
                </a:solidFill>
                <a:latin typeface="Calibri"/>
              </a:rPr>
              <a:t>5x6mm Strom-</a:t>
            </a:r>
            <a:r>
              <a:rPr lang="de-DE" sz="2400" dirty="0" err="1" smtClean="0">
                <a:solidFill>
                  <a:schemeClr val="accent2"/>
                </a:solidFill>
                <a:latin typeface="Calibri"/>
              </a:rPr>
              <a:t>anschlussleitung</a:t>
            </a:r>
            <a:endParaRPr dirty="0">
              <a:solidFill>
                <a:schemeClr val="accent2"/>
              </a:solidFill>
            </a:endParaRPr>
          </a:p>
        </p:txBody>
      </p:sp>
      <p:cxnSp>
        <p:nvCxnSpPr>
          <p:cNvPr id="68" name="Line 1"/>
          <p:cNvCxnSpPr>
            <a:stCxn id="67" idx="0"/>
          </p:cNvCxnSpPr>
          <p:nvPr/>
        </p:nvCxnSpPr>
        <p:spPr>
          <a:xfrm flipV="1">
            <a:off x="7940033" y="4324890"/>
            <a:ext cx="726311" cy="1646163"/>
          </a:xfrm>
          <a:prstGeom prst="straightConnector1">
            <a:avLst/>
          </a:prstGeom>
          <a:ln w="38100">
            <a:solidFill>
              <a:srgbClr val="C0504D"/>
            </a:solidFill>
            <a:round/>
            <a:tailEnd type="triangle" w="med" len="med"/>
          </a:ln>
        </p:spPr>
      </p:cxnSp>
      <p:sp>
        <p:nvSpPr>
          <p:cNvPr id="33" name="TextShape 2"/>
          <p:cNvSpPr txBox="1"/>
          <p:nvPr/>
        </p:nvSpPr>
        <p:spPr>
          <a:xfrm>
            <a:off x="1296737" y="4148801"/>
            <a:ext cx="2098842" cy="461665"/>
          </a:xfrm>
          <a:prstGeom prst="rect">
            <a:avLst/>
          </a:prstGeom>
          <a:solidFill>
            <a:srgbClr val="FFFFFF"/>
          </a:solidFill>
          <a:ln w="38100">
            <a:solidFill>
              <a:srgbClr val="9BBB59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dirty="0" smtClean="0">
                <a:solidFill>
                  <a:schemeClr val="accent3"/>
                </a:solidFill>
                <a:latin typeface="Calibri"/>
              </a:rPr>
              <a:t>Zum Richtfunk</a:t>
            </a:r>
            <a:endParaRPr dirty="0">
              <a:solidFill>
                <a:schemeClr val="accent3"/>
              </a:solidFill>
            </a:endParaRPr>
          </a:p>
        </p:txBody>
      </p:sp>
      <p:cxnSp>
        <p:nvCxnSpPr>
          <p:cNvPr id="37" name="Line 1"/>
          <p:cNvCxnSpPr>
            <a:stCxn id="33" idx="3"/>
          </p:cNvCxnSpPr>
          <p:nvPr/>
        </p:nvCxnSpPr>
        <p:spPr>
          <a:xfrm flipV="1">
            <a:off x="3395579" y="2383971"/>
            <a:ext cx="3560392" cy="1995663"/>
          </a:xfrm>
          <a:prstGeom prst="straightConnector1">
            <a:avLst/>
          </a:prstGeom>
          <a:ln w="38100">
            <a:solidFill>
              <a:srgbClr val="9BBB59"/>
            </a:solidFill>
            <a:round/>
            <a:tailEnd type="triangle" w="med" len="med"/>
          </a:ln>
        </p:spPr>
      </p:cxnSp>
      <p:sp>
        <p:nvSpPr>
          <p:cNvPr id="64" name="TextShape 2"/>
          <p:cNvSpPr txBox="1"/>
          <p:nvPr/>
        </p:nvSpPr>
        <p:spPr>
          <a:xfrm>
            <a:off x="2357152" y="362374"/>
            <a:ext cx="4090736" cy="461665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dirty="0" smtClean="0">
                <a:solidFill>
                  <a:schemeClr val="accent1"/>
                </a:solidFill>
                <a:latin typeface="Calibri"/>
              </a:rPr>
              <a:t>Netzwerküberspannungsschutz</a:t>
            </a:r>
            <a:endParaRPr dirty="0">
              <a:solidFill>
                <a:schemeClr val="accent1"/>
              </a:solidFill>
            </a:endParaRPr>
          </a:p>
        </p:txBody>
      </p:sp>
      <p:cxnSp>
        <p:nvCxnSpPr>
          <p:cNvPr id="69" name="Line 1"/>
          <p:cNvCxnSpPr>
            <a:stCxn id="64" idx="2"/>
          </p:cNvCxnSpPr>
          <p:nvPr/>
        </p:nvCxnSpPr>
        <p:spPr>
          <a:xfrm>
            <a:off x="4402520" y="824039"/>
            <a:ext cx="2640039" cy="1200704"/>
          </a:xfrm>
          <a:prstGeom prst="straightConnector1">
            <a:avLst/>
          </a:prstGeom>
          <a:ln w="38100">
            <a:solidFill>
              <a:schemeClr val="accent1"/>
            </a:solidFill>
            <a:round/>
            <a:tailEnd type="triangle" w="med" len="med"/>
          </a:ln>
        </p:spPr>
      </p:cxnSp>
      <p:sp>
        <p:nvSpPr>
          <p:cNvPr id="32" name="TextShape 2"/>
          <p:cNvSpPr txBox="1"/>
          <p:nvPr/>
        </p:nvSpPr>
        <p:spPr>
          <a:xfrm>
            <a:off x="2342848" y="3498956"/>
            <a:ext cx="1643854" cy="461665"/>
          </a:xfrm>
          <a:prstGeom prst="rect">
            <a:avLst/>
          </a:prstGeom>
          <a:solidFill>
            <a:srgbClr val="FFFFFF"/>
          </a:solidFill>
          <a:ln w="38100">
            <a:solidFill>
              <a:srgbClr val="9BBB59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400" dirty="0" smtClean="0">
                <a:solidFill>
                  <a:schemeClr val="accent3"/>
                </a:solidFill>
                <a:latin typeface="Calibri"/>
              </a:rPr>
              <a:t>Zu Sektor </a:t>
            </a:r>
            <a:r>
              <a:rPr lang="de-DE" sz="2400" dirty="0">
                <a:solidFill>
                  <a:schemeClr val="accent3"/>
                </a:solidFill>
                <a:latin typeface="Calibri"/>
              </a:rPr>
              <a:t>3</a:t>
            </a:r>
            <a:endParaRPr dirty="0">
              <a:solidFill>
                <a:schemeClr val="accent3"/>
              </a:solidFill>
            </a:endParaRPr>
          </a:p>
        </p:txBody>
      </p:sp>
      <p:cxnSp>
        <p:nvCxnSpPr>
          <p:cNvPr id="38" name="Line 1"/>
          <p:cNvCxnSpPr>
            <a:stCxn id="32" idx="1"/>
          </p:cNvCxnSpPr>
          <p:nvPr/>
        </p:nvCxnSpPr>
        <p:spPr>
          <a:xfrm flipH="1" flipV="1">
            <a:off x="1126424" y="2133600"/>
            <a:ext cx="1216424" cy="1596189"/>
          </a:xfrm>
          <a:prstGeom prst="straightConnector1">
            <a:avLst/>
          </a:prstGeom>
          <a:ln w="38100">
            <a:solidFill>
              <a:srgbClr val="9BBB59"/>
            </a:solidFill>
            <a:round/>
            <a:tailEnd type="triangle" w="med" len="med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015.03.15_14.57.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  <p:cxnSp>
        <p:nvCxnSpPr>
          <p:cNvPr id="488" name="Line 1"/>
          <p:cNvCxnSpPr>
            <a:stCxn id="489" idx="2"/>
          </p:cNvCxnSpPr>
          <p:nvPr/>
        </p:nvCxnSpPr>
        <p:spPr>
          <a:xfrm>
            <a:off x="3058967" y="1030870"/>
            <a:ext cx="1515463" cy="2260452"/>
          </a:xfrm>
          <a:prstGeom prst="straightConnector1">
            <a:avLst/>
          </a:prstGeom>
          <a:ln w="38100">
            <a:solidFill>
              <a:srgbClr val="C0504D"/>
            </a:solidFill>
            <a:round/>
            <a:tailEnd type="triangle" w="med" len="med"/>
          </a:ln>
        </p:spPr>
      </p:cxnSp>
      <p:sp>
        <p:nvSpPr>
          <p:cNvPr id="489" name="TextShape 2"/>
          <p:cNvSpPr txBox="1"/>
          <p:nvPr/>
        </p:nvSpPr>
        <p:spPr>
          <a:xfrm>
            <a:off x="2025407" y="207550"/>
            <a:ext cx="2067120" cy="82332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defRPr sz="2400">
                <a:solidFill>
                  <a:schemeClr val="accent2"/>
                </a:solidFill>
                <a:latin typeface="Calibri"/>
              </a:defRPr>
            </a:lvl1pPr>
          </a:lstStyle>
          <a:p>
            <a:r>
              <a:rPr lang="de-DE" dirty="0"/>
              <a:t>Leitung zum Stromkasten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434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.03.15_14.57.3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88" name="Line 1"/>
          <p:cNvCxnSpPr>
            <a:stCxn id="489" idx="0"/>
          </p:cNvCxnSpPr>
          <p:nvPr/>
        </p:nvCxnSpPr>
        <p:spPr>
          <a:xfrm flipV="1">
            <a:off x="2502956" y="4315000"/>
            <a:ext cx="244293" cy="1075734"/>
          </a:xfrm>
          <a:prstGeom prst="straightConnector1">
            <a:avLst/>
          </a:prstGeom>
          <a:ln w="38100">
            <a:solidFill>
              <a:srgbClr val="C0504D"/>
            </a:solidFill>
            <a:round/>
            <a:tailEnd type="triangle" w="med" len="med"/>
          </a:ln>
        </p:spPr>
      </p:cxnSp>
      <p:sp>
        <p:nvSpPr>
          <p:cNvPr id="489" name="TextShape 2"/>
          <p:cNvSpPr txBox="1"/>
          <p:nvPr/>
        </p:nvSpPr>
        <p:spPr>
          <a:xfrm>
            <a:off x="1312676" y="5390734"/>
            <a:ext cx="2380560" cy="830997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defRPr sz="2400">
                <a:solidFill>
                  <a:schemeClr val="accent2"/>
                </a:solidFill>
                <a:latin typeface="Calibri"/>
              </a:defRPr>
            </a:lvl1pPr>
          </a:lstStyle>
          <a:p>
            <a:r>
              <a:rPr lang="de-DE" dirty="0" smtClean="0"/>
              <a:t>Vom einphasigen Stromanschluss</a:t>
            </a:r>
            <a:endParaRPr dirty="0"/>
          </a:p>
        </p:txBody>
      </p:sp>
      <p:sp>
        <p:nvSpPr>
          <p:cNvPr id="10" name="TextShape 2"/>
          <p:cNvSpPr txBox="1"/>
          <p:nvPr/>
        </p:nvSpPr>
        <p:spPr>
          <a:xfrm>
            <a:off x="4406706" y="5348764"/>
            <a:ext cx="2380560" cy="830997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defRPr sz="2400">
                <a:solidFill>
                  <a:schemeClr val="accent2"/>
                </a:solidFill>
                <a:latin typeface="Calibri"/>
              </a:defRPr>
            </a:lvl1pPr>
          </a:lstStyle>
          <a:p>
            <a:r>
              <a:rPr lang="de-DE" dirty="0" smtClean="0"/>
              <a:t>3-Phasen-Leitung zum Stromkasten</a:t>
            </a:r>
            <a:endParaRPr dirty="0"/>
          </a:p>
        </p:txBody>
      </p:sp>
      <p:cxnSp>
        <p:nvCxnSpPr>
          <p:cNvPr id="11" name="Line 1"/>
          <p:cNvCxnSpPr>
            <a:stCxn id="10" idx="0"/>
          </p:cNvCxnSpPr>
          <p:nvPr/>
        </p:nvCxnSpPr>
        <p:spPr>
          <a:xfrm flipV="1">
            <a:off x="5596986" y="3135826"/>
            <a:ext cx="1063798" cy="2212938"/>
          </a:xfrm>
          <a:prstGeom prst="straightConnector1">
            <a:avLst/>
          </a:prstGeom>
          <a:ln w="38100">
            <a:solidFill>
              <a:srgbClr val="C0504D"/>
            </a:solidFill>
            <a:rou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84609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015.03.15_15.02.3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493" name="Line 1"/>
          <p:cNvCxnSpPr>
            <a:stCxn id="499" idx="2"/>
          </p:cNvCxnSpPr>
          <p:nvPr/>
        </p:nvCxnSpPr>
        <p:spPr>
          <a:xfrm flipH="1">
            <a:off x="5766632" y="1057465"/>
            <a:ext cx="1302969" cy="1339757"/>
          </a:xfrm>
          <a:prstGeom prst="straightConnector1">
            <a:avLst/>
          </a:prstGeom>
          <a:ln w="38100">
            <a:solidFill>
              <a:srgbClr val="C0504D"/>
            </a:solidFill>
            <a:round/>
            <a:tailEnd type="triangle" w="med" len="med"/>
          </a:ln>
        </p:spPr>
      </p:cxnSp>
      <p:sp>
        <p:nvSpPr>
          <p:cNvPr id="494" name="TextShape 2"/>
          <p:cNvSpPr txBox="1"/>
          <p:nvPr/>
        </p:nvSpPr>
        <p:spPr>
          <a:xfrm>
            <a:off x="2627640" y="5157360"/>
            <a:ext cx="3215880" cy="82332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3"/>
            </a:solidFill>
          </a:ln>
        </p:spPr>
        <p:txBody>
          <a:bodyPr/>
          <a:lstStyle>
            <a:defPPr>
              <a:defRPr lang="de-DE"/>
            </a:defPPr>
            <a:lvl1pPr>
              <a:lnSpc>
                <a:spcPct val="100000"/>
              </a:lnSpc>
              <a:defRPr sz="2400">
                <a:solidFill>
                  <a:schemeClr val="accent3"/>
                </a:solidFill>
                <a:latin typeface="Calibri"/>
              </a:defRPr>
            </a:lvl1pPr>
          </a:lstStyle>
          <a:p>
            <a:r>
              <a:rPr lang="de-DE" dirty="0"/>
              <a:t>Netzwerkkabel Serverschrank zu NSM2</a:t>
            </a:r>
            <a:endParaRPr dirty="0"/>
          </a:p>
        </p:txBody>
      </p:sp>
      <p:cxnSp>
        <p:nvCxnSpPr>
          <p:cNvPr id="495" name="Line 3"/>
          <p:cNvCxnSpPr>
            <a:stCxn id="496" idx="0"/>
          </p:cNvCxnSpPr>
          <p:nvPr/>
        </p:nvCxnSpPr>
        <p:spPr>
          <a:xfrm flipH="1" flipV="1">
            <a:off x="5675921" y="3407943"/>
            <a:ext cx="2032939" cy="1605057"/>
          </a:xfrm>
          <a:prstGeom prst="straightConnector1">
            <a:avLst/>
          </a:prstGeom>
          <a:ln w="38100">
            <a:solidFill>
              <a:schemeClr val="accent3"/>
            </a:solidFill>
            <a:round/>
            <a:tailEnd type="triangle" w="med" len="med"/>
          </a:ln>
        </p:spPr>
      </p:cxnSp>
      <p:sp>
        <p:nvSpPr>
          <p:cNvPr id="496" name="TextShape 4"/>
          <p:cNvSpPr txBox="1"/>
          <p:nvPr/>
        </p:nvSpPr>
        <p:spPr>
          <a:xfrm>
            <a:off x="6300360" y="5013000"/>
            <a:ext cx="2817000" cy="82332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3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400" dirty="0">
                <a:solidFill>
                  <a:schemeClr val="accent3"/>
                </a:solidFill>
                <a:latin typeface="Calibri"/>
              </a:rPr>
              <a:t>25cm Netzwerkkabel NSM2 zu NSM5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499" name="TextShape 7"/>
          <p:cNvSpPr txBox="1"/>
          <p:nvPr/>
        </p:nvSpPr>
        <p:spPr>
          <a:xfrm>
            <a:off x="5818468" y="595800"/>
            <a:ext cx="2502266" cy="461665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defRPr sz="2400">
                <a:solidFill>
                  <a:schemeClr val="accent2"/>
                </a:solidFill>
                <a:latin typeface="Calibri"/>
              </a:defRPr>
            </a:lvl1pPr>
          </a:lstStyle>
          <a:p>
            <a:r>
              <a:rPr lang="de-DE" dirty="0" smtClean="0"/>
              <a:t>NSM2-NSM5-Paar</a:t>
            </a:r>
            <a:endParaRPr dirty="0"/>
          </a:p>
        </p:txBody>
      </p:sp>
      <p:cxnSp>
        <p:nvCxnSpPr>
          <p:cNvPr id="504" name="Line 12"/>
          <p:cNvCxnSpPr>
            <a:stCxn id="494" idx="0"/>
          </p:cNvCxnSpPr>
          <p:nvPr/>
        </p:nvCxnSpPr>
        <p:spPr>
          <a:xfrm flipV="1">
            <a:off x="4235580" y="3887388"/>
            <a:ext cx="299974" cy="1269972"/>
          </a:xfrm>
          <a:prstGeom prst="straightConnector1">
            <a:avLst/>
          </a:prstGeom>
          <a:ln w="38100">
            <a:solidFill>
              <a:schemeClr val="accent3"/>
            </a:solidFill>
            <a:round/>
            <a:tailEnd type="triangle" w="med" len="med"/>
          </a:ln>
        </p:spPr>
      </p:cxnSp>
      <p:sp>
        <p:nvSpPr>
          <p:cNvPr id="505" name="TextShape 13"/>
          <p:cNvSpPr txBox="1"/>
          <p:nvPr/>
        </p:nvSpPr>
        <p:spPr>
          <a:xfrm>
            <a:off x="2742213" y="411120"/>
            <a:ext cx="2478240" cy="82332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</a:ln>
        </p:spPr>
        <p:txBody>
          <a:bodyPr/>
          <a:lstStyle>
            <a:defPPr>
              <a:defRPr lang="de-DE"/>
            </a:defPPr>
            <a:lvl1pPr>
              <a:lnSpc>
                <a:spcPct val="100000"/>
              </a:lnSpc>
              <a:defRPr sz="2400">
                <a:solidFill>
                  <a:schemeClr val="accent3"/>
                </a:solidFill>
                <a:latin typeface="Calibri"/>
              </a:defRPr>
            </a:lvl1pPr>
          </a:lstStyle>
          <a:p>
            <a:r>
              <a:rPr lang="de-DE" dirty="0">
                <a:solidFill>
                  <a:srgbClr val="1F497D"/>
                </a:solidFill>
              </a:rPr>
              <a:t>Bestehende Blitzschutzleitung</a:t>
            </a:r>
            <a:endParaRPr dirty="0">
              <a:solidFill>
                <a:srgbClr val="1F497D"/>
              </a:solidFill>
            </a:endParaRPr>
          </a:p>
        </p:txBody>
      </p:sp>
      <p:cxnSp>
        <p:nvCxnSpPr>
          <p:cNvPr id="506" name="Line 14"/>
          <p:cNvCxnSpPr>
            <a:stCxn id="505" idx="1"/>
          </p:cNvCxnSpPr>
          <p:nvPr/>
        </p:nvCxnSpPr>
        <p:spPr>
          <a:xfrm flipH="1">
            <a:off x="2202983" y="822780"/>
            <a:ext cx="539230" cy="408226"/>
          </a:xfrm>
          <a:prstGeom prst="straightConnector1">
            <a:avLst/>
          </a:prstGeom>
          <a:ln w="38100">
            <a:solidFill>
              <a:schemeClr val="tx2"/>
            </a:solidFill>
            <a:round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5" name="TextShape 7"/>
          <p:cNvSpPr txBox="1"/>
          <p:nvPr/>
        </p:nvSpPr>
        <p:spPr>
          <a:xfrm>
            <a:off x="348343" y="5134645"/>
            <a:ext cx="2210400" cy="45756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defRPr sz="2400">
                <a:solidFill>
                  <a:schemeClr val="accent6"/>
                </a:solidFill>
                <a:latin typeface="Calibri"/>
              </a:defRPr>
            </a:lvl1pPr>
          </a:lstStyle>
          <a:p>
            <a:r>
              <a:rPr lang="de-DE" dirty="0">
                <a:solidFill>
                  <a:schemeClr val="accent1"/>
                </a:solidFill>
              </a:rPr>
              <a:t>Fenster Sektor 1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520" name="TextShape 12"/>
          <p:cNvSpPr txBox="1"/>
          <p:nvPr/>
        </p:nvSpPr>
        <p:spPr>
          <a:xfrm>
            <a:off x="6792686" y="369308"/>
            <a:ext cx="2196136" cy="830997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3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defRPr sz="2400">
                <a:solidFill>
                  <a:schemeClr val="accent1"/>
                </a:solidFill>
                <a:latin typeface="Calibri"/>
              </a:defRPr>
            </a:lvl1pPr>
          </a:lstStyle>
          <a:p>
            <a:r>
              <a:rPr lang="de-DE" dirty="0">
                <a:solidFill>
                  <a:schemeClr val="accent3"/>
                </a:solidFill>
              </a:rPr>
              <a:t>Kabelkanal </a:t>
            </a:r>
            <a:r>
              <a:rPr lang="de-DE" dirty="0" smtClean="0">
                <a:solidFill>
                  <a:schemeClr val="accent3"/>
                </a:solidFill>
              </a:rPr>
              <a:t>zum Serverschrank</a:t>
            </a:r>
            <a:endParaRPr dirty="0">
              <a:solidFill>
                <a:schemeClr val="accent3"/>
              </a:solidFill>
            </a:endParaRPr>
          </a:p>
        </p:txBody>
      </p:sp>
      <p:cxnSp>
        <p:nvCxnSpPr>
          <p:cNvPr id="521" name="Line 13"/>
          <p:cNvCxnSpPr>
            <a:stCxn id="520" idx="0"/>
          </p:cNvCxnSpPr>
          <p:nvPr/>
        </p:nvCxnSpPr>
        <p:spPr>
          <a:xfrm flipH="1" flipV="1">
            <a:off x="6872417" y="0"/>
            <a:ext cx="1018337" cy="369308"/>
          </a:xfrm>
          <a:prstGeom prst="straightConnector1">
            <a:avLst/>
          </a:prstGeom>
          <a:ln w="38100">
            <a:solidFill>
              <a:schemeClr val="accent3"/>
            </a:solidFill>
            <a:round/>
            <a:tailEnd type="triangle" w="med" len="med"/>
          </a:ln>
        </p:spPr>
      </p:cxnSp>
      <p:sp>
        <p:nvSpPr>
          <p:cNvPr id="22" name="TextShape 12"/>
          <p:cNvSpPr txBox="1"/>
          <p:nvPr/>
        </p:nvSpPr>
        <p:spPr>
          <a:xfrm>
            <a:off x="1114110" y="6190920"/>
            <a:ext cx="4036221" cy="461665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defRPr sz="2400">
                <a:solidFill>
                  <a:srgbClr val="9BBB59"/>
                </a:solidFill>
                <a:latin typeface="Calibri"/>
              </a:defRPr>
            </a:lvl1pPr>
          </a:lstStyle>
          <a:p>
            <a:r>
              <a:rPr lang="de-DE" dirty="0">
                <a:solidFill>
                  <a:schemeClr val="accent6"/>
                </a:solidFill>
              </a:rPr>
              <a:t>Bohrung </a:t>
            </a:r>
            <a:r>
              <a:rPr lang="de-DE" dirty="0" smtClean="0">
                <a:solidFill>
                  <a:schemeClr val="accent6"/>
                </a:solidFill>
              </a:rPr>
              <a:t>durch Fensterrahmen</a:t>
            </a:r>
            <a:endParaRPr lang="de-DE" dirty="0">
              <a:solidFill>
                <a:schemeClr val="accent6"/>
              </a:solidFill>
            </a:endParaRPr>
          </a:p>
        </p:txBody>
      </p:sp>
      <p:cxnSp>
        <p:nvCxnSpPr>
          <p:cNvPr id="23" name="Line 15"/>
          <p:cNvCxnSpPr>
            <a:stCxn id="22" idx="0"/>
          </p:cNvCxnSpPr>
          <p:nvPr/>
        </p:nvCxnSpPr>
        <p:spPr>
          <a:xfrm flipH="1" flipV="1">
            <a:off x="2329543" y="3285000"/>
            <a:ext cx="802678" cy="2905920"/>
          </a:xfrm>
          <a:prstGeom prst="straightConnector1">
            <a:avLst/>
          </a:prstGeom>
          <a:ln w="38100">
            <a:solidFill>
              <a:schemeClr val="accent6"/>
            </a:solidFill>
            <a:round/>
            <a:tailEnd type="triangle" w="med" len="med"/>
          </a:ln>
        </p:spPr>
      </p:cxnSp>
      <p:cxnSp>
        <p:nvCxnSpPr>
          <p:cNvPr id="30" name="Line 15"/>
          <p:cNvCxnSpPr>
            <a:stCxn id="22" idx="0"/>
          </p:cNvCxnSpPr>
          <p:nvPr/>
        </p:nvCxnSpPr>
        <p:spPr>
          <a:xfrm flipV="1">
            <a:off x="3132221" y="2862944"/>
            <a:ext cx="3453636" cy="3327976"/>
          </a:xfrm>
          <a:prstGeom prst="straightConnector1">
            <a:avLst/>
          </a:prstGeom>
          <a:ln w="38100">
            <a:solidFill>
              <a:schemeClr val="accent6"/>
            </a:solidFill>
            <a:round/>
            <a:tailEnd type="triangle" w="med" len="med"/>
          </a:ln>
        </p:spPr>
      </p:cxnSp>
      <p:sp>
        <p:nvSpPr>
          <p:cNvPr id="33" name="TextShape 7"/>
          <p:cNvSpPr txBox="1"/>
          <p:nvPr/>
        </p:nvSpPr>
        <p:spPr>
          <a:xfrm>
            <a:off x="6475646" y="5054853"/>
            <a:ext cx="2210400" cy="45756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defRPr sz="2400">
                <a:solidFill>
                  <a:schemeClr val="accent6"/>
                </a:solidFill>
                <a:latin typeface="Calibri"/>
              </a:defRPr>
            </a:lvl1pPr>
          </a:lstStyle>
          <a:p>
            <a:r>
              <a:rPr lang="de-DE" dirty="0">
                <a:solidFill>
                  <a:schemeClr val="accent1"/>
                </a:solidFill>
              </a:rPr>
              <a:t>Fenster Sektor </a:t>
            </a:r>
            <a:r>
              <a:rPr lang="de-DE" dirty="0" smtClean="0">
                <a:solidFill>
                  <a:schemeClr val="accent1"/>
                </a:solidFill>
              </a:rPr>
              <a:t>2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.03.15_15.02.2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  <p:sp>
        <p:nvSpPr>
          <p:cNvPr id="22" name="TextShape 12"/>
          <p:cNvSpPr txBox="1"/>
          <p:nvPr/>
        </p:nvSpPr>
        <p:spPr>
          <a:xfrm>
            <a:off x="2129883" y="538123"/>
            <a:ext cx="1993000" cy="830997"/>
          </a:xfrm>
          <a:prstGeom prst="rect">
            <a:avLst/>
          </a:prstGeom>
          <a:solidFill>
            <a:srgbClr val="FFFFFF"/>
          </a:solidFill>
          <a:ln w="38100">
            <a:solidFill>
              <a:srgbClr val="9BBB59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defRPr sz="2400">
                <a:solidFill>
                  <a:srgbClr val="9BBB59"/>
                </a:solidFill>
                <a:latin typeface="Calibri"/>
              </a:defRPr>
            </a:lvl1pPr>
          </a:lstStyle>
          <a:p>
            <a:r>
              <a:rPr lang="de-DE" dirty="0" err="1" smtClean="0"/>
              <a:t>Netwerkkabel</a:t>
            </a:r>
            <a:r>
              <a:rPr lang="de-DE" dirty="0" smtClean="0"/>
              <a:t> zum Richtfunk</a:t>
            </a:r>
            <a:endParaRPr lang="de-DE" dirty="0"/>
          </a:p>
        </p:txBody>
      </p:sp>
      <p:cxnSp>
        <p:nvCxnSpPr>
          <p:cNvPr id="23" name="Line 15"/>
          <p:cNvCxnSpPr>
            <a:stCxn id="22" idx="3"/>
          </p:cNvCxnSpPr>
          <p:nvPr/>
        </p:nvCxnSpPr>
        <p:spPr>
          <a:xfrm>
            <a:off x="4122883" y="953622"/>
            <a:ext cx="788474" cy="419922"/>
          </a:xfrm>
          <a:prstGeom prst="straightConnector1">
            <a:avLst/>
          </a:prstGeom>
          <a:ln w="38100">
            <a:solidFill>
              <a:srgbClr val="9BBB59"/>
            </a:solidFill>
            <a:round/>
            <a:tailEnd type="triangle" w="med" len="med"/>
          </a:ln>
        </p:spPr>
      </p:cxnSp>
      <p:sp>
        <p:nvSpPr>
          <p:cNvPr id="9" name="TextShape 13"/>
          <p:cNvSpPr txBox="1"/>
          <p:nvPr/>
        </p:nvSpPr>
        <p:spPr>
          <a:xfrm>
            <a:off x="2858841" y="5438808"/>
            <a:ext cx="2478240" cy="82332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2"/>
            </a:solidFill>
          </a:ln>
        </p:spPr>
        <p:txBody>
          <a:bodyPr/>
          <a:lstStyle>
            <a:defPPr>
              <a:defRPr lang="de-DE"/>
            </a:defPPr>
            <a:lvl1pPr>
              <a:lnSpc>
                <a:spcPct val="100000"/>
              </a:lnSpc>
              <a:defRPr sz="2400">
                <a:solidFill>
                  <a:schemeClr val="accent3"/>
                </a:solidFill>
                <a:latin typeface="Calibri"/>
              </a:defRPr>
            </a:lvl1pPr>
          </a:lstStyle>
          <a:p>
            <a:r>
              <a:rPr lang="de-DE" dirty="0">
                <a:solidFill>
                  <a:srgbClr val="1F497D"/>
                </a:solidFill>
              </a:rPr>
              <a:t>Bestehende Blitzschutzleitung</a:t>
            </a:r>
            <a:endParaRPr dirty="0">
              <a:solidFill>
                <a:srgbClr val="1F497D"/>
              </a:solidFill>
            </a:endParaRPr>
          </a:p>
        </p:txBody>
      </p:sp>
      <p:cxnSp>
        <p:nvCxnSpPr>
          <p:cNvPr id="10" name="Line 14"/>
          <p:cNvCxnSpPr>
            <a:stCxn id="9" idx="3"/>
          </p:cNvCxnSpPr>
          <p:nvPr/>
        </p:nvCxnSpPr>
        <p:spPr>
          <a:xfrm flipV="1">
            <a:off x="5337081" y="5235016"/>
            <a:ext cx="960859" cy="615452"/>
          </a:xfrm>
          <a:prstGeom prst="straightConnector1">
            <a:avLst/>
          </a:prstGeom>
          <a:ln w="38100">
            <a:solidFill>
              <a:schemeClr val="tx2"/>
            </a:solidFill>
            <a:rou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53512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015.04.12_14.08.0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TextShape 12"/>
          <p:cNvSpPr txBox="1"/>
          <p:nvPr/>
        </p:nvSpPr>
        <p:spPr>
          <a:xfrm>
            <a:off x="6845577" y="5494057"/>
            <a:ext cx="1993000" cy="830997"/>
          </a:xfrm>
          <a:prstGeom prst="rect">
            <a:avLst/>
          </a:prstGeom>
          <a:solidFill>
            <a:srgbClr val="FFFFFF"/>
          </a:solidFill>
          <a:ln w="38100">
            <a:solidFill>
              <a:srgbClr val="9BBB59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defRPr sz="2400">
                <a:solidFill>
                  <a:srgbClr val="9BBB59"/>
                </a:solidFill>
                <a:latin typeface="Calibri"/>
              </a:defRPr>
            </a:lvl1pPr>
          </a:lstStyle>
          <a:p>
            <a:r>
              <a:rPr lang="de-DE" dirty="0" err="1" smtClean="0"/>
              <a:t>Netwerkkabel</a:t>
            </a:r>
            <a:r>
              <a:rPr lang="de-DE" dirty="0" smtClean="0"/>
              <a:t> zum Richtfunk</a:t>
            </a:r>
            <a:endParaRPr lang="de-DE" dirty="0"/>
          </a:p>
        </p:txBody>
      </p:sp>
      <p:cxnSp>
        <p:nvCxnSpPr>
          <p:cNvPr id="23" name="Line 15"/>
          <p:cNvCxnSpPr>
            <a:stCxn id="22" idx="0"/>
          </p:cNvCxnSpPr>
          <p:nvPr/>
        </p:nvCxnSpPr>
        <p:spPr>
          <a:xfrm flipH="1" flipV="1">
            <a:off x="6845577" y="5153011"/>
            <a:ext cx="996500" cy="341046"/>
          </a:xfrm>
          <a:prstGeom prst="straightConnector1">
            <a:avLst/>
          </a:prstGeom>
          <a:ln w="38100">
            <a:solidFill>
              <a:srgbClr val="9BBB59"/>
            </a:solidFill>
            <a:round/>
            <a:tailEnd type="triangle" w="med" len="med"/>
          </a:ln>
        </p:spPr>
      </p:cxnSp>
      <p:sp>
        <p:nvSpPr>
          <p:cNvPr id="12" name="TextShape 12"/>
          <p:cNvSpPr txBox="1"/>
          <p:nvPr/>
        </p:nvSpPr>
        <p:spPr>
          <a:xfrm>
            <a:off x="5939476" y="423774"/>
            <a:ext cx="2572535" cy="461665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defRPr sz="2400">
                <a:solidFill>
                  <a:srgbClr val="9BBB59"/>
                </a:solidFill>
                <a:latin typeface="Calibri"/>
              </a:defRPr>
            </a:lvl1pPr>
          </a:lstStyle>
          <a:p>
            <a:r>
              <a:rPr lang="de-DE" dirty="0" smtClean="0">
                <a:solidFill>
                  <a:schemeClr val="accent2"/>
                </a:solidFill>
              </a:rPr>
              <a:t>Richtfunkantennen</a:t>
            </a:r>
            <a:endParaRPr lang="de-DE" dirty="0">
              <a:solidFill>
                <a:schemeClr val="accent2"/>
              </a:solidFill>
            </a:endParaRPr>
          </a:p>
        </p:txBody>
      </p:sp>
      <p:cxnSp>
        <p:nvCxnSpPr>
          <p:cNvPr id="13" name="Line 15"/>
          <p:cNvCxnSpPr>
            <a:stCxn id="12" idx="2"/>
          </p:cNvCxnSpPr>
          <p:nvPr/>
        </p:nvCxnSpPr>
        <p:spPr>
          <a:xfrm flipH="1">
            <a:off x="5377746" y="885439"/>
            <a:ext cx="1847998" cy="1461517"/>
          </a:xfrm>
          <a:prstGeom prst="straightConnector1">
            <a:avLst/>
          </a:prstGeom>
          <a:ln w="38100">
            <a:solidFill>
              <a:schemeClr val="accent2"/>
            </a:solidFill>
            <a:round/>
            <a:tailEnd type="triangle" w="med" len="med"/>
          </a:ln>
        </p:spPr>
      </p:cxnSp>
      <p:sp>
        <p:nvSpPr>
          <p:cNvPr id="18" name="TextShape 12"/>
          <p:cNvSpPr txBox="1"/>
          <p:nvPr/>
        </p:nvSpPr>
        <p:spPr>
          <a:xfrm>
            <a:off x="631536" y="865736"/>
            <a:ext cx="1865781" cy="461665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>
              <a:lnSpc>
                <a:spcPct val="100000"/>
              </a:lnSpc>
              <a:defRPr sz="2400">
                <a:solidFill>
                  <a:srgbClr val="9BBB59"/>
                </a:solidFill>
                <a:latin typeface="Calibri"/>
              </a:defRPr>
            </a:lvl1pPr>
          </a:lstStyle>
          <a:p>
            <a:r>
              <a:rPr lang="de-DE" dirty="0" smtClean="0">
                <a:solidFill>
                  <a:schemeClr val="accent1"/>
                </a:solidFill>
              </a:rPr>
              <a:t>Blitzfangmast</a:t>
            </a:r>
            <a:endParaRPr lang="de-DE" dirty="0">
              <a:solidFill>
                <a:schemeClr val="accent1"/>
              </a:solidFill>
            </a:endParaRPr>
          </a:p>
        </p:txBody>
      </p:sp>
      <p:cxnSp>
        <p:nvCxnSpPr>
          <p:cNvPr id="19" name="Line 15"/>
          <p:cNvCxnSpPr>
            <a:stCxn id="18" idx="2"/>
          </p:cNvCxnSpPr>
          <p:nvPr/>
        </p:nvCxnSpPr>
        <p:spPr>
          <a:xfrm>
            <a:off x="1564427" y="1327401"/>
            <a:ext cx="2391576" cy="1035167"/>
          </a:xfrm>
          <a:prstGeom prst="straightConnector1">
            <a:avLst/>
          </a:prstGeom>
          <a:ln w="38100">
            <a:solidFill>
              <a:schemeClr val="accent1"/>
            </a:solidFill>
            <a:rou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634647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Macintosh PowerPoint</Application>
  <PresentationFormat>Bildschirmpräsentation (4:3)</PresentationFormat>
  <Paragraphs>33</Paragraphs>
  <Slides>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12</vt:i4>
      </vt:variant>
      <vt:variant>
        <vt:lpstr>Folientitel</vt:lpstr>
      </vt:variant>
      <vt:variant>
        <vt:i4>8</vt:i4>
      </vt:variant>
    </vt:vector>
  </HeadingPairs>
  <TitlesOfParts>
    <vt:vector size="20" baseType="lpstr">
      <vt:lpstr>Office Theme</vt:lpstr>
      <vt:lpstr>Office-Design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Schmidt, Andre</dc:creator>
  <cp:lastModifiedBy>Andre</cp:lastModifiedBy>
  <cp:revision>51</cp:revision>
  <dcterms:modified xsi:type="dcterms:W3CDTF">2015-10-24T15:50:36Z</dcterms:modified>
</cp:coreProperties>
</file>